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8"/>
  </p:notesMasterIdLst>
  <p:handoutMasterIdLst>
    <p:handoutMasterId r:id="rId19"/>
  </p:handoutMasterIdLst>
  <p:sldIdLst>
    <p:sldId id="256" r:id="rId5"/>
    <p:sldId id="262" r:id="rId6"/>
    <p:sldId id="275" r:id="rId7"/>
    <p:sldId id="282" r:id="rId8"/>
    <p:sldId id="2599" r:id="rId9"/>
    <p:sldId id="259" r:id="rId10"/>
    <p:sldId id="257" r:id="rId11"/>
    <p:sldId id="377" r:id="rId12"/>
    <p:sldId id="269" r:id="rId13"/>
    <p:sldId id="283" r:id="rId14"/>
    <p:sldId id="2603" r:id="rId15"/>
    <p:sldId id="2601" r:id="rId16"/>
    <p:sldId id="2602"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11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164"/>
    <a:srgbClr val="225B5F"/>
    <a:srgbClr val="E6E6E6"/>
    <a:srgbClr val="0F1722"/>
    <a:srgbClr val="348151"/>
    <a:srgbClr val="1B2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25" autoAdjust="0"/>
    <p:restoredTop sz="74148" autoAdjust="0"/>
  </p:normalViewPr>
  <p:slideViewPr>
    <p:cSldViewPr snapToGrid="0" showGuides="1">
      <p:cViewPr varScale="1">
        <p:scale>
          <a:sx n="64" d="100"/>
          <a:sy n="64" d="100"/>
        </p:scale>
        <p:origin x="1733" y="58"/>
      </p:cViewPr>
      <p:guideLst>
        <p:guide orient="horz" pos="2160"/>
        <p:guide pos="3840"/>
        <p:guide orient="horz" pos="3113"/>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13902812124303E-2"/>
          <c:y val="2.7994746526306846E-2"/>
          <c:w val="0.94109594983034495"/>
          <c:h val="0.76866760637101916"/>
        </c:manualLayout>
      </c:layout>
      <c:barChart>
        <c:barDir val="bar"/>
        <c:grouping val="clustered"/>
        <c:varyColors val="0"/>
        <c:ser>
          <c:idx val="0"/>
          <c:order val="0"/>
          <c:tx>
            <c:strRef>
              <c:f>Sheet1!$B$1</c:f>
              <c:strCache>
                <c:ptCount val="1"/>
                <c:pt idx="0">
                  <c:v>Graduates</c:v>
                </c:pt>
              </c:strCache>
            </c:strRef>
          </c:tx>
          <c:spPr>
            <a:solidFill>
              <a:schemeClr val="accent6"/>
            </a:solidFill>
            <a:ln>
              <a:noFill/>
            </a:ln>
            <a:effectLst/>
          </c:spPr>
          <c:invertIfNegative val="0"/>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General</c:formatCode>
                <c:ptCount val="7"/>
                <c:pt idx="0">
                  <c:v>8</c:v>
                </c:pt>
                <c:pt idx="1">
                  <c:v>4</c:v>
                </c:pt>
                <c:pt idx="2">
                  <c:v>5</c:v>
                </c:pt>
                <c:pt idx="3">
                  <c:v>10</c:v>
                </c:pt>
                <c:pt idx="4">
                  <c:v>7</c:v>
                </c:pt>
                <c:pt idx="5">
                  <c:v>4</c:v>
                </c:pt>
                <c:pt idx="6">
                  <c:v>9</c:v>
                </c:pt>
              </c:numCache>
            </c:numRef>
          </c:val>
          <c:extLst>
            <c:ext xmlns:c16="http://schemas.microsoft.com/office/drawing/2014/chart" uri="{C3380CC4-5D6E-409C-BE32-E72D297353CC}">
              <c16:uniqueId val="{00000000-02F0-494C-B761-8AA1C4F2981B}"/>
            </c:ext>
          </c:extLst>
        </c:ser>
        <c:ser>
          <c:idx val="1"/>
          <c:order val="1"/>
          <c:tx>
            <c:strRef>
              <c:f>Sheet1!$C$1</c:f>
              <c:strCache>
                <c:ptCount val="1"/>
                <c:pt idx="0">
                  <c:v>Live-Stream</c:v>
                </c:pt>
              </c:strCache>
            </c:strRef>
          </c:tx>
          <c:spPr>
            <a:solidFill>
              <a:schemeClr val="accent2"/>
            </a:solidFill>
            <a:ln>
              <a:noFill/>
            </a:ln>
            <a:effectLst/>
          </c:spPr>
          <c:invertIfNegative val="0"/>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Cache>
                <c:formatCode>General</c:formatCode>
                <c:ptCount val="7"/>
                <c:pt idx="0">
                  <c:v>6</c:v>
                </c:pt>
                <c:pt idx="1">
                  <c:v>4</c:v>
                </c:pt>
                <c:pt idx="2">
                  <c:v>4</c:v>
                </c:pt>
                <c:pt idx="3">
                  <c:v>8</c:v>
                </c:pt>
                <c:pt idx="4">
                  <c:v>5</c:v>
                </c:pt>
                <c:pt idx="5">
                  <c:v>4</c:v>
                </c:pt>
                <c:pt idx="6">
                  <c:v>1</c:v>
                </c:pt>
              </c:numCache>
            </c:numRef>
          </c:val>
          <c:extLst>
            <c:ext xmlns:c16="http://schemas.microsoft.com/office/drawing/2014/chart" uri="{C3380CC4-5D6E-409C-BE32-E72D297353CC}">
              <c16:uniqueId val="{00000001-02F0-494C-B761-8AA1C4F2981B}"/>
            </c:ext>
          </c:extLst>
        </c:ser>
        <c:ser>
          <c:idx val="2"/>
          <c:order val="2"/>
          <c:tx>
            <c:strRef>
              <c:f>Sheet1!$D$1</c:f>
              <c:strCache>
                <c:ptCount val="1"/>
                <c:pt idx="0">
                  <c:v>In Classroom</c:v>
                </c:pt>
              </c:strCache>
            </c:strRef>
          </c:tx>
          <c:spPr>
            <a:solidFill>
              <a:schemeClr val="accent3"/>
            </a:solidFill>
            <a:ln>
              <a:noFill/>
            </a:ln>
            <a:effectLst/>
          </c:spPr>
          <c:invertIfNegative val="0"/>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Sheet1!$D$2:$D$8</c:f>
              <c:numCache>
                <c:formatCode>General</c:formatCode>
                <c:ptCount val="7"/>
                <c:pt idx="0">
                  <c:v>2</c:v>
                </c:pt>
                <c:pt idx="1">
                  <c:v>0</c:v>
                </c:pt>
                <c:pt idx="2">
                  <c:v>1</c:v>
                </c:pt>
                <c:pt idx="3">
                  <c:v>2</c:v>
                </c:pt>
                <c:pt idx="4">
                  <c:v>2</c:v>
                </c:pt>
                <c:pt idx="5">
                  <c:v>0</c:v>
                </c:pt>
                <c:pt idx="6">
                  <c:v>6</c:v>
                </c:pt>
              </c:numCache>
            </c:numRef>
          </c:val>
          <c:extLst>
            <c:ext xmlns:c16="http://schemas.microsoft.com/office/drawing/2014/chart" uri="{C3380CC4-5D6E-409C-BE32-E72D297353CC}">
              <c16:uniqueId val="{00000002-02F0-494C-B761-8AA1C4F2981B}"/>
            </c:ext>
          </c:extLst>
        </c:ser>
        <c:ser>
          <c:idx val="3"/>
          <c:order val="3"/>
          <c:tx>
            <c:strRef>
              <c:f>Sheet1!$E$1</c:f>
              <c:strCache>
                <c:ptCount val="1"/>
                <c:pt idx="0">
                  <c:v>Online</c:v>
                </c:pt>
              </c:strCache>
            </c:strRef>
          </c:tx>
          <c:spPr>
            <a:solidFill>
              <a:schemeClr val="accent4"/>
            </a:solidFill>
            <a:ln>
              <a:noFill/>
            </a:ln>
            <a:effectLst/>
          </c:spPr>
          <c:invertIfNegative val="0"/>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Sheet1!$E$2:$E$8</c:f>
              <c:numCache>
                <c:formatCode>General</c:formatCode>
                <c:ptCount val="7"/>
                <c:pt idx="0">
                  <c:v>0</c:v>
                </c:pt>
                <c:pt idx="1">
                  <c:v>0</c:v>
                </c:pt>
                <c:pt idx="2">
                  <c:v>0</c:v>
                </c:pt>
                <c:pt idx="3">
                  <c:v>0</c:v>
                </c:pt>
                <c:pt idx="4">
                  <c:v>0</c:v>
                </c:pt>
                <c:pt idx="6">
                  <c:v>2</c:v>
                </c:pt>
              </c:numCache>
            </c:numRef>
          </c:val>
          <c:extLst>
            <c:ext xmlns:c16="http://schemas.microsoft.com/office/drawing/2014/chart" uri="{C3380CC4-5D6E-409C-BE32-E72D297353CC}">
              <c16:uniqueId val="{00000000-F60E-40C0-BB84-626D2450347E}"/>
            </c:ext>
          </c:extLst>
        </c:ser>
        <c:dLbls>
          <c:showLegendKey val="0"/>
          <c:showVal val="0"/>
          <c:showCatName val="0"/>
          <c:showSerName val="0"/>
          <c:showPercent val="0"/>
          <c:showBubbleSize val="0"/>
        </c:dLbls>
        <c:gapWidth val="182"/>
        <c:axId val="1950931263"/>
        <c:axId val="1950918783"/>
      </c:barChart>
      <c:catAx>
        <c:axId val="195093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50918783"/>
        <c:crosses val="autoZero"/>
        <c:auto val="1"/>
        <c:lblAlgn val="ctr"/>
        <c:lblOffset val="100"/>
        <c:noMultiLvlLbl val="0"/>
      </c:catAx>
      <c:valAx>
        <c:axId val="19509187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50931263"/>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Entry>
      <c:legendEntry>
        <c:idx val="3"/>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Entry>
      <c:layout>
        <c:manualLayout>
          <c:xMode val="edge"/>
          <c:yMode val="edge"/>
          <c:x val="9.1309604125820243E-4"/>
          <c:y val="0.87091337447274753"/>
          <c:w val="0.8033146170755866"/>
          <c:h val="0.10909715038729739"/>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Students completing degrees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numCache>
            </c:numRef>
          </c:cat>
          <c:val>
            <c:numRef>
              <c:f>Sheet1!$B$2:$B$9</c:f>
              <c:numCache>
                <c:formatCode>General</c:formatCode>
                <c:ptCount val="8"/>
                <c:pt idx="0">
                  <c:v>8</c:v>
                </c:pt>
                <c:pt idx="1">
                  <c:v>4</c:v>
                </c:pt>
                <c:pt idx="2">
                  <c:v>5</c:v>
                </c:pt>
                <c:pt idx="3">
                  <c:v>10</c:v>
                </c:pt>
                <c:pt idx="4">
                  <c:v>7</c:v>
                </c:pt>
                <c:pt idx="5">
                  <c:v>3</c:v>
                </c:pt>
                <c:pt idx="6">
                  <c:v>9</c:v>
                </c:pt>
              </c:numCache>
            </c:numRef>
          </c:val>
          <c:extLst>
            <c:ext xmlns:c16="http://schemas.microsoft.com/office/drawing/2014/chart" uri="{C3380CC4-5D6E-409C-BE32-E72D297353CC}">
              <c16:uniqueId val="{00000000-543D-4510-8129-84474765F393}"/>
            </c:ext>
          </c:extLst>
        </c:ser>
        <c:dLbls>
          <c:dLblPos val="inEnd"/>
          <c:showLegendKey val="0"/>
          <c:showVal val="1"/>
          <c:showCatName val="0"/>
          <c:showSerName val="0"/>
          <c:showPercent val="0"/>
          <c:showBubbleSize val="0"/>
        </c:dLbls>
        <c:gapWidth val="65"/>
        <c:axId val="1635292239"/>
        <c:axId val="1635291823"/>
      </c:barChart>
      <c:catAx>
        <c:axId val="163529223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635291823"/>
        <c:crosses val="autoZero"/>
        <c:auto val="1"/>
        <c:lblAlgn val="ctr"/>
        <c:lblOffset val="100"/>
        <c:noMultiLvlLbl val="0"/>
      </c:catAx>
      <c:valAx>
        <c:axId val="1635291823"/>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635292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Pharmacy Technician Certification Exam Results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NDSCS</c:v>
                </c:pt>
              </c:strCache>
            </c:strRef>
          </c:tx>
          <c:spPr>
            <a:solidFill>
              <a:schemeClr val="tx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Sheet1!$A$2:$A$9</c:f>
              <c:numCache>
                <c:formatCode>General</c:formatCode>
                <c:ptCount val="8"/>
                <c:pt idx="0">
                  <c:v>2017</c:v>
                </c:pt>
                <c:pt idx="1">
                  <c:v>2018</c:v>
                </c:pt>
                <c:pt idx="2">
                  <c:v>2019</c:v>
                </c:pt>
                <c:pt idx="3">
                  <c:v>2020</c:v>
                </c:pt>
                <c:pt idx="4">
                  <c:v>2021</c:v>
                </c:pt>
                <c:pt idx="5">
                  <c:v>2022</c:v>
                </c:pt>
                <c:pt idx="6">
                  <c:v>2023</c:v>
                </c:pt>
              </c:numCache>
            </c:numRef>
          </c:cat>
          <c:val>
            <c:numRef>
              <c:f>Sheet1!$B$2:$B$9</c:f>
              <c:numCache>
                <c:formatCode>General</c:formatCode>
                <c:ptCount val="8"/>
                <c:pt idx="0">
                  <c:v>100</c:v>
                </c:pt>
                <c:pt idx="1">
                  <c:v>100</c:v>
                </c:pt>
                <c:pt idx="2">
                  <c:v>100</c:v>
                </c:pt>
                <c:pt idx="3">
                  <c:v>100</c:v>
                </c:pt>
                <c:pt idx="4">
                  <c:v>100</c:v>
                </c:pt>
                <c:pt idx="5">
                  <c:v>100</c:v>
                </c:pt>
                <c:pt idx="6">
                  <c:v>100</c:v>
                </c:pt>
              </c:numCache>
            </c:numRef>
          </c:val>
          <c:extLst>
            <c:ext xmlns:c16="http://schemas.microsoft.com/office/drawing/2014/chart" uri="{C3380CC4-5D6E-409C-BE32-E72D297353CC}">
              <c16:uniqueId val="{00000000-62B0-4107-B2A7-EFB35EE5F98B}"/>
            </c:ext>
          </c:extLst>
        </c:ser>
        <c:ser>
          <c:idx val="1"/>
          <c:order val="1"/>
          <c:tx>
            <c:strRef>
              <c:f>Sheet1!$C$1</c:f>
              <c:strCache>
                <c:ptCount val="1"/>
                <c:pt idx="0">
                  <c:v>National Average</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Sheet1!$A$2:$A$9</c:f>
              <c:numCache>
                <c:formatCode>General</c:formatCode>
                <c:ptCount val="8"/>
                <c:pt idx="0">
                  <c:v>2017</c:v>
                </c:pt>
                <c:pt idx="1">
                  <c:v>2018</c:v>
                </c:pt>
                <c:pt idx="2">
                  <c:v>2019</c:v>
                </c:pt>
                <c:pt idx="3">
                  <c:v>2020</c:v>
                </c:pt>
                <c:pt idx="4">
                  <c:v>2021</c:v>
                </c:pt>
                <c:pt idx="5">
                  <c:v>2022</c:v>
                </c:pt>
                <c:pt idx="6">
                  <c:v>2023</c:v>
                </c:pt>
              </c:numCache>
            </c:numRef>
          </c:cat>
          <c:val>
            <c:numRef>
              <c:f>Sheet1!$C$2:$C$9</c:f>
              <c:numCache>
                <c:formatCode>General</c:formatCode>
                <c:ptCount val="8"/>
                <c:pt idx="0">
                  <c:v>58</c:v>
                </c:pt>
                <c:pt idx="1">
                  <c:v>58</c:v>
                </c:pt>
                <c:pt idx="2">
                  <c:v>60</c:v>
                </c:pt>
                <c:pt idx="3">
                  <c:v>74</c:v>
                </c:pt>
                <c:pt idx="4">
                  <c:v>72</c:v>
                </c:pt>
                <c:pt idx="5">
                  <c:v>69</c:v>
                </c:pt>
                <c:pt idx="6">
                  <c:v>69</c:v>
                </c:pt>
              </c:numCache>
            </c:numRef>
          </c:val>
          <c:extLst>
            <c:ext xmlns:c16="http://schemas.microsoft.com/office/drawing/2014/chart" uri="{C3380CC4-5D6E-409C-BE32-E72D297353CC}">
              <c16:uniqueId val="{00000001-62B0-4107-B2A7-EFB35EE5F98B}"/>
            </c:ext>
          </c:extLst>
        </c:ser>
        <c:dLbls>
          <c:dLblPos val="inEnd"/>
          <c:showLegendKey val="0"/>
          <c:showVal val="1"/>
          <c:showCatName val="0"/>
          <c:showSerName val="0"/>
          <c:showPercent val="0"/>
          <c:showBubbleSize val="0"/>
        </c:dLbls>
        <c:gapWidth val="65"/>
        <c:axId val="486372960"/>
        <c:axId val="486371040"/>
      </c:barChart>
      <c:catAx>
        <c:axId val="4863729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86371040"/>
        <c:crosses val="autoZero"/>
        <c:auto val="1"/>
        <c:lblAlgn val="ctr"/>
        <c:lblOffset val="100"/>
        <c:noMultiLvlLbl val="0"/>
      </c:catAx>
      <c:valAx>
        <c:axId val="4863710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8637296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4FC509-A25D-4AC1-956B-244FAC61AF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1EDCBDF-04F2-4646-A118-9A2CBABEDF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3C146-E2BA-41EA-8AE9-0C67692768F2}" type="datetimeFigureOut">
              <a:rPr lang="en-US" smtClean="0"/>
              <a:t>4/17/2024</a:t>
            </a:fld>
            <a:endParaRPr lang="en-US" dirty="0"/>
          </a:p>
        </p:txBody>
      </p:sp>
      <p:sp>
        <p:nvSpPr>
          <p:cNvPr id="4" name="Footer Placeholder 3">
            <a:extLst>
              <a:ext uri="{FF2B5EF4-FFF2-40B4-BE49-F238E27FC236}">
                <a16:creationId xmlns:a16="http://schemas.microsoft.com/office/drawing/2014/main" id="{95BD4EF4-9023-4CAF-937E-F78CF009DB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0300887-CA61-4CEF-BD28-E51D6F957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00C303-0EDA-42E1-9745-6C6A39A7B5C4}" type="slidenum">
              <a:rPr lang="en-US" smtClean="0"/>
              <a:t>‹#›</a:t>
            </a:fld>
            <a:endParaRPr lang="en-US" dirty="0"/>
          </a:p>
        </p:txBody>
      </p:sp>
    </p:spTree>
    <p:extLst>
      <p:ext uri="{BB962C8B-B14F-4D97-AF65-F5344CB8AC3E}">
        <p14:creationId xmlns:p14="http://schemas.microsoft.com/office/powerpoint/2010/main" val="3016766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D3EB6-8099-4744-9273-C8C1DD61A2EA}" type="datetimeFigureOut">
              <a:rPr lang="en-US" noProof="0" smtClean="0"/>
              <a:t>4/17/2024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40A10-6036-4879-816D-55C01FC94846}" type="slidenum">
              <a:rPr lang="en-US" noProof="0" smtClean="0"/>
              <a:t>‹#›</a:t>
            </a:fld>
            <a:endParaRPr lang="en-US" noProof="0" dirty="0"/>
          </a:p>
        </p:txBody>
      </p:sp>
    </p:spTree>
    <p:extLst>
      <p:ext uri="{BB962C8B-B14F-4D97-AF65-F5344CB8AC3E}">
        <p14:creationId xmlns:p14="http://schemas.microsoft.com/office/powerpoint/2010/main" val="765739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tel:701-328-2906"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mailto:ndfinaid@ndus.edu"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Helvetica Neue"/>
              </a:rPr>
              <a:t>The Pharmacy Technician program is designed to prepare students for careers performing and managing the technical distributive functions in pharmacies and pharmacy-related industries. </a:t>
            </a:r>
            <a:endParaRPr lang="en-US" dirty="0"/>
          </a:p>
        </p:txBody>
      </p:sp>
      <p:sp>
        <p:nvSpPr>
          <p:cNvPr id="4" name="Slide Number Placeholder 3"/>
          <p:cNvSpPr>
            <a:spLocks noGrp="1"/>
          </p:cNvSpPr>
          <p:nvPr>
            <p:ph type="sldNum" sz="quarter" idx="5"/>
          </p:nvPr>
        </p:nvSpPr>
        <p:spPr/>
        <p:txBody>
          <a:bodyPr/>
          <a:lstStyle/>
          <a:p>
            <a:fld id="{E80CB90E-A225-4324-8C33-43B910608846}" type="slidenum">
              <a:rPr lang="en-US" smtClean="0"/>
              <a:t>2</a:t>
            </a:fld>
            <a:endParaRPr lang="en-US" dirty="0"/>
          </a:p>
        </p:txBody>
      </p:sp>
    </p:spTree>
    <p:extLst>
      <p:ext uri="{BB962C8B-B14F-4D97-AF65-F5344CB8AC3E}">
        <p14:creationId xmlns:p14="http://schemas.microsoft.com/office/powerpoint/2010/main" val="2313127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Open Sans" panose="020B0606030504020204" pitchFamily="34" charset="0"/>
              </a:rPr>
              <a:t>The ND Career Builders program began in 2021 it provides matching funds to help North Dakota businesses recruit employees and keep talent in North Dakota. They are seeking businesses to participate and invest in this unique partnership!</a:t>
            </a:r>
          </a:p>
          <a:p>
            <a:pPr algn="l" fontAlgn="base"/>
            <a:r>
              <a:rPr lang="en-US" b="0" i="0" dirty="0">
                <a:solidFill>
                  <a:srgbClr val="333333"/>
                </a:solidFill>
                <a:effectLst/>
                <a:latin typeface="Open Sans" panose="020B0606030504020204" pitchFamily="34" charset="0"/>
              </a:rPr>
              <a:t>It is a tool for businesses to recruit and retain talent in high-need occupations in ND, this innovative partnership provides $1 of state funds for each $1 of private-sector matching funds, up to a total of $17,000 per recipient! Individuals can receive a scholarship on the front end, loan repayment on the back-end, or both, for their commitment to the state to fill one of the high-demand occupations. It is a win-win for businesses, students, employees, and the state!</a:t>
            </a:r>
          </a:p>
          <a:p>
            <a:pPr algn="l" fontAlgn="base"/>
            <a:r>
              <a:rPr lang="en-US" b="1" i="0" dirty="0">
                <a:solidFill>
                  <a:srgbClr val="3B3B3B"/>
                </a:solidFill>
                <a:effectLst/>
                <a:latin typeface="Noto Serif" panose="02020600060500020200" pitchFamily="18" charset="0"/>
              </a:rPr>
              <a:t>Be part of the solution to keep talent in ND.</a:t>
            </a:r>
            <a:endParaRPr lang="en-US" b="0" i="0" dirty="0">
              <a:solidFill>
                <a:srgbClr val="3B3B3B"/>
              </a:solidFill>
              <a:effectLst/>
              <a:latin typeface="Noto Serif" panose="02020600060500020200" pitchFamily="18" charset="0"/>
            </a:endParaRPr>
          </a:p>
          <a:p>
            <a:pPr algn="l" fontAlgn="base"/>
            <a:r>
              <a:rPr lang="en-US" b="0" i="0" dirty="0">
                <a:solidFill>
                  <a:srgbClr val="AAAAAA"/>
                </a:solidFill>
                <a:effectLst/>
                <a:latin typeface="Open Sans" panose="020B0606030504020204" pitchFamily="34" charset="0"/>
              </a:rPr>
              <a:t>You can donate, participate or learn more about the ND Career Builders Scholarship &amp; Loan Repayment program at NDUS.edu/career-builders or contact NDUS directly by phone at </a:t>
            </a:r>
            <a:r>
              <a:rPr lang="en-US" b="0" i="0" u="none" strike="noStrike" dirty="0">
                <a:solidFill>
                  <a:srgbClr val="175B96"/>
                </a:solidFill>
                <a:effectLst/>
                <a:latin typeface="Open Sans" panose="020B0606030504020204" pitchFamily="34" charset="0"/>
                <a:hlinkClick r:id="rId3"/>
              </a:rPr>
              <a:t>701-328-2906</a:t>
            </a:r>
            <a:r>
              <a:rPr lang="en-US" b="0" i="0" dirty="0">
                <a:solidFill>
                  <a:srgbClr val="AAAAAA"/>
                </a:solidFill>
                <a:effectLst/>
                <a:latin typeface="Open Sans" panose="020B0606030504020204" pitchFamily="34" charset="0"/>
              </a:rPr>
              <a:t> or email at </a:t>
            </a:r>
            <a:r>
              <a:rPr lang="en-US" b="0" i="0" u="none" strike="noStrike" dirty="0">
                <a:solidFill>
                  <a:srgbClr val="175B96"/>
                </a:solidFill>
                <a:effectLst/>
                <a:latin typeface="Open Sans" panose="020B0606030504020204" pitchFamily="34" charset="0"/>
                <a:hlinkClick r:id="rId4"/>
              </a:rPr>
              <a:t>ndfinaid@ndus.edu</a:t>
            </a:r>
            <a:r>
              <a:rPr lang="en-US" b="0" i="0" dirty="0">
                <a:solidFill>
                  <a:srgbClr val="AAAAAA"/>
                </a:solidFill>
                <a:effectLst/>
                <a:latin typeface="Open Sans" panose="020B0606030504020204" pitchFamily="34" charset="0"/>
              </a:rPr>
              <a:t>.</a:t>
            </a:r>
          </a:p>
          <a:p>
            <a:pPr algn="l" fontAlgn="base"/>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6FC40A10-6036-4879-816D-55C01FC94846}" type="slidenum">
              <a:rPr lang="en-US" noProof="0" smtClean="0"/>
              <a:t>12</a:t>
            </a:fld>
            <a:endParaRPr lang="en-US" noProof="0" dirty="0"/>
          </a:p>
        </p:txBody>
      </p:sp>
    </p:spTree>
    <p:extLst>
      <p:ext uri="{BB962C8B-B14F-4D97-AF65-F5344CB8AC3E}">
        <p14:creationId xmlns:p14="http://schemas.microsoft.com/office/powerpoint/2010/main" val="4073077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C40A10-6036-4879-816D-55C01FC94846}" type="slidenum">
              <a:rPr lang="en-US" noProof="0" smtClean="0"/>
              <a:t>13</a:t>
            </a:fld>
            <a:endParaRPr lang="en-US" noProof="0" dirty="0"/>
          </a:p>
        </p:txBody>
      </p:sp>
    </p:spTree>
    <p:extLst>
      <p:ext uri="{BB962C8B-B14F-4D97-AF65-F5344CB8AC3E}">
        <p14:creationId xmlns:p14="http://schemas.microsoft.com/office/powerpoint/2010/main" val="259919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90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highlight>
                  <a:srgbClr val="FFFFFF"/>
                </a:highlight>
                <a:latin typeface="Helvetica Neue"/>
              </a:rPr>
              <a:t>We made some curriculum edits this year and reduced the program by 7 credits. </a:t>
            </a:r>
            <a:r>
              <a:rPr lang="en-US" sz="1200" b="0" i="0" dirty="0">
                <a:solidFill>
                  <a:srgbClr val="212529"/>
                </a:solidFill>
                <a:effectLst/>
                <a:highlight>
                  <a:srgbClr val="FFFFFF"/>
                </a:highlight>
                <a:latin typeface="Calibri" panose="020F0502020204030204" pitchFamily="34" charset="0"/>
                <a:cs typeface="Calibri" panose="020F0502020204030204" pitchFamily="34" charset="0"/>
              </a:rPr>
              <a:t>T</a:t>
            </a:r>
            <a:r>
              <a:rPr lang="en-US" sz="1200" b="0" dirty="0">
                <a:latin typeface="Calibri" panose="020F0502020204030204" pitchFamily="34" charset="0"/>
                <a:cs typeface="Calibri" panose="020F0502020204030204" pitchFamily="34" charset="0"/>
              </a:rPr>
              <a:t>his reduction removed some redundancy in the program and streamlines the students into the workforce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highlight>
                <a:srgbClr val="FFFFFF"/>
              </a:highligh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highlight>
                  <a:srgbClr val="FFFFFF"/>
                </a:highlight>
                <a:latin typeface="Helvetica Neue"/>
              </a:rPr>
              <a:t>NDSCS offers two program degree options — a one-year (32 academic credits) Certificate and a two-year (61 credits) Associate in Applied Science degree. Both of these include six weeks of internship in community and institutional practice settings, completed in the last half of the spring semester now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F165B-8547-4E99-AF63-127F3E646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94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students choose to attend the Pharmacy Technician program in person this year,  we did switch from hybrid to </a:t>
            </a:r>
            <a:r>
              <a:rPr lang="en-US" dirty="0" err="1"/>
              <a:t>hyflex</a:t>
            </a:r>
            <a:r>
              <a:rPr lang="en-US" dirty="0"/>
              <a:t> delivery this fall. Previously students were required to attend class in person or via live stream. The </a:t>
            </a:r>
            <a:r>
              <a:rPr lang="en-US" dirty="0" err="1"/>
              <a:t>hyflex</a:t>
            </a:r>
            <a:r>
              <a:rPr lang="en-US" dirty="0"/>
              <a:t> option allows students to also watch recordings to our lectures to be a more traditional online student.</a:t>
            </a:r>
          </a:p>
        </p:txBody>
      </p:sp>
      <p:sp>
        <p:nvSpPr>
          <p:cNvPr id="4" name="Slide Number Placeholder 3"/>
          <p:cNvSpPr>
            <a:spLocks noGrp="1"/>
          </p:cNvSpPr>
          <p:nvPr>
            <p:ph type="sldNum" sz="quarter" idx="5"/>
          </p:nvPr>
        </p:nvSpPr>
        <p:spPr/>
        <p:txBody>
          <a:bodyPr/>
          <a:lstStyle/>
          <a:p>
            <a:fld id="{6FC40A10-6036-4879-816D-55C01FC94846}" type="slidenum">
              <a:rPr lang="en-US" noProof="0" smtClean="0"/>
              <a:t>4</a:t>
            </a:fld>
            <a:endParaRPr lang="en-US" noProof="0" dirty="0"/>
          </a:p>
        </p:txBody>
      </p:sp>
    </p:spTree>
    <p:extLst>
      <p:ext uri="{BB962C8B-B14F-4D97-AF65-F5344CB8AC3E}">
        <p14:creationId xmlns:p14="http://schemas.microsoft.com/office/powerpoint/2010/main" val="218908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two students that choose this delivery modality. Six that attended in person and one that live streamed into the courses this year. </a:t>
            </a:r>
          </a:p>
        </p:txBody>
      </p:sp>
      <p:sp>
        <p:nvSpPr>
          <p:cNvPr id="4" name="Slide Number Placeholder 3"/>
          <p:cNvSpPr>
            <a:spLocks noGrp="1"/>
          </p:cNvSpPr>
          <p:nvPr>
            <p:ph type="sldNum" sz="quarter" idx="5"/>
          </p:nvPr>
        </p:nvSpPr>
        <p:spPr/>
        <p:txBody>
          <a:bodyPr/>
          <a:lstStyle/>
          <a:p>
            <a:fld id="{6FC40A10-6036-4879-816D-55C01FC94846}" type="slidenum">
              <a:rPr lang="en-US" noProof="0" smtClean="0"/>
              <a:t>5</a:t>
            </a:fld>
            <a:endParaRPr lang="en-US" noProof="0" dirty="0"/>
          </a:p>
        </p:txBody>
      </p:sp>
    </p:spTree>
    <p:extLst>
      <p:ext uri="{BB962C8B-B14F-4D97-AF65-F5344CB8AC3E}">
        <p14:creationId xmlns:p14="http://schemas.microsoft.com/office/powerpoint/2010/main" val="2553645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NDSCS Pharmacy Technician Graduates </a:t>
            </a:r>
          </a:p>
          <a:p>
            <a:r>
              <a:rPr lang="en-US" dirty="0"/>
              <a:t>2024 #9</a:t>
            </a:r>
          </a:p>
          <a:p>
            <a:r>
              <a:rPr lang="en-US" dirty="0"/>
              <a:t>2023 #4</a:t>
            </a:r>
          </a:p>
          <a:p>
            <a:r>
              <a:rPr lang="en-US" dirty="0"/>
              <a:t>2022 #7 </a:t>
            </a:r>
          </a:p>
          <a:p>
            <a:r>
              <a:rPr lang="en-US" dirty="0"/>
              <a:t>2021 #10</a:t>
            </a:r>
          </a:p>
          <a:p>
            <a:r>
              <a:rPr lang="en-US" dirty="0"/>
              <a:t>2020 #5</a:t>
            </a:r>
          </a:p>
          <a:p>
            <a:r>
              <a:rPr lang="en-US" dirty="0"/>
              <a:t>2019 #4</a:t>
            </a:r>
          </a:p>
          <a:p>
            <a:r>
              <a:rPr lang="en-US" dirty="0"/>
              <a:t>2018 #8</a:t>
            </a:r>
          </a:p>
          <a:p>
            <a:endParaRPr lang="en-US" dirty="0"/>
          </a:p>
          <a:p>
            <a:r>
              <a:rPr lang="en-US" dirty="0"/>
              <a:t>Perspective gradates for the class 2025 is currently 10 students</a:t>
            </a:r>
          </a:p>
        </p:txBody>
      </p:sp>
      <p:sp>
        <p:nvSpPr>
          <p:cNvPr id="4" name="Slide Number Placeholder 3"/>
          <p:cNvSpPr>
            <a:spLocks noGrp="1"/>
          </p:cNvSpPr>
          <p:nvPr>
            <p:ph type="sldNum" sz="quarter" idx="5"/>
          </p:nvPr>
        </p:nvSpPr>
        <p:spPr/>
        <p:txBody>
          <a:bodyPr/>
          <a:lstStyle/>
          <a:p>
            <a:fld id="{6FC40A10-6036-4879-816D-55C01FC94846}" type="slidenum">
              <a:rPr lang="en-US" noProof="0" smtClean="0"/>
              <a:t>6</a:t>
            </a:fld>
            <a:endParaRPr lang="en-US" noProof="0" dirty="0"/>
          </a:p>
        </p:txBody>
      </p:sp>
    </p:spTree>
    <p:extLst>
      <p:ext uri="{BB962C8B-B14F-4D97-AF65-F5344CB8AC3E}">
        <p14:creationId xmlns:p14="http://schemas.microsoft.com/office/powerpoint/2010/main" val="2601045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NDSCS Pharmacy Technician graduates have passed the Pharmacy Technician Certification Exam at 100% since 2017 the national average is around 70%</a:t>
            </a:r>
          </a:p>
        </p:txBody>
      </p:sp>
      <p:sp>
        <p:nvSpPr>
          <p:cNvPr id="4" name="Slide Number Placeholder 3"/>
          <p:cNvSpPr>
            <a:spLocks noGrp="1"/>
          </p:cNvSpPr>
          <p:nvPr>
            <p:ph type="sldNum" sz="quarter" idx="5"/>
          </p:nvPr>
        </p:nvSpPr>
        <p:spPr/>
        <p:txBody>
          <a:bodyPr/>
          <a:lstStyle/>
          <a:p>
            <a:fld id="{6FC40A10-6036-4879-816D-55C01FC94846}" type="slidenum">
              <a:rPr lang="en-US" noProof="0" smtClean="0"/>
              <a:t>7</a:t>
            </a:fld>
            <a:endParaRPr lang="en-US" noProof="0" dirty="0"/>
          </a:p>
        </p:txBody>
      </p:sp>
    </p:spTree>
    <p:extLst>
      <p:ext uri="{BB962C8B-B14F-4D97-AF65-F5344CB8AC3E}">
        <p14:creationId xmlns:p14="http://schemas.microsoft.com/office/powerpoint/2010/main" val="130523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1F2831"/>
                </a:solidFill>
                <a:effectLst/>
                <a:latin typeface="Poppins" panose="020B0502040204020203" pitchFamily="2" charset="0"/>
              </a:rPr>
              <a:t>Since 2021 the curriculum of the </a:t>
            </a:r>
            <a:r>
              <a:rPr lang="en-US" dirty="0"/>
              <a:t>NDSCS Pharmacy Technician Program </a:t>
            </a:r>
            <a:r>
              <a:rPr lang="en-US" b="0" i="0" u="none" strike="noStrike" dirty="0">
                <a:solidFill>
                  <a:srgbClr val="1F2831"/>
                </a:solidFill>
                <a:effectLst/>
                <a:latin typeface="Poppins" panose="020B0502040204020203" pitchFamily="2" charset="0"/>
              </a:rPr>
              <a:t>has included training </a:t>
            </a:r>
            <a:r>
              <a:rPr lang="en-US" sz="1800" b="0" i="0" u="none" strike="noStrike" baseline="0" dirty="0">
                <a:solidFill>
                  <a:srgbClr val="000000"/>
                </a:solidFill>
                <a:latin typeface="Arial" panose="020B0604020202020204" pitchFamily="34" charset="0"/>
              </a:rPr>
              <a:t>to administer injections as defined in </a:t>
            </a:r>
            <a:r>
              <a:rPr lang="en-US" sz="1800" b="1" i="0" u="none" strike="noStrike" baseline="0" dirty="0">
                <a:solidFill>
                  <a:srgbClr val="000000"/>
                </a:solidFill>
                <a:latin typeface="Arial" panose="020B0604020202020204" pitchFamily="34" charset="0"/>
              </a:rPr>
              <a:t>CHAPTER 61-04-11 ADMINISTRATION OF MEDICATIONS AND IMMUNIZATIONS </a:t>
            </a:r>
            <a:endParaRPr lang="en-US" b="0" i="0" u="none" strike="noStrike" dirty="0">
              <a:solidFill>
                <a:srgbClr val="1F2831"/>
              </a:solidFill>
              <a:effectLst/>
              <a:latin typeface="Poppins" panose="020B0502040204020203" pitchFamily="2" charset="0"/>
            </a:endParaRPr>
          </a:p>
          <a:p>
            <a:endParaRPr lang="en-US" dirty="0"/>
          </a:p>
        </p:txBody>
      </p:sp>
      <p:sp>
        <p:nvSpPr>
          <p:cNvPr id="4" name="Slide Number Placeholder 3"/>
          <p:cNvSpPr>
            <a:spLocks noGrp="1"/>
          </p:cNvSpPr>
          <p:nvPr>
            <p:ph type="sldNum" sz="quarter" idx="5"/>
          </p:nvPr>
        </p:nvSpPr>
        <p:spPr/>
        <p:txBody>
          <a:bodyPr/>
          <a:lstStyle/>
          <a:p>
            <a:fld id="{6FC40A10-6036-4879-816D-55C01FC94846}" type="slidenum">
              <a:rPr lang="en-US" noProof="0" smtClean="0"/>
              <a:t>8</a:t>
            </a:fld>
            <a:endParaRPr lang="en-US" noProof="0" dirty="0"/>
          </a:p>
        </p:txBody>
      </p:sp>
    </p:spTree>
    <p:extLst>
      <p:ext uri="{BB962C8B-B14F-4D97-AF65-F5344CB8AC3E}">
        <p14:creationId xmlns:p14="http://schemas.microsoft.com/office/powerpoint/2010/main" val="374467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90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Arial" panose="020B0604020202020204" pitchFamily="34" charset="0"/>
              </a:rPr>
              <a:t>The Pharmacy Technician program had a work force affairs non-credit </a:t>
            </a:r>
            <a:r>
              <a:rPr lang="en-US" sz="1800" dirty="0" err="1">
                <a:effectLst/>
                <a:latin typeface="Calibri" panose="020F0502020204030204" pitchFamily="34" charset="0"/>
                <a:ea typeface="Times New Roman" panose="02020603050405020304" pitchFamily="18" charset="0"/>
                <a:cs typeface="Arial" panose="020B0604020202020204" pitchFamily="34" charset="0"/>
              </a:rPr>
              <a:t>TrainND</a:t>
            </a:r>
            <a:r>
              <a:rPr lang="en-US" sz="1800" dirty="0">
                <a:effectLst/>
                <a:latin typeface="Calibri" panose="020F0502020204030204" pitchFamily="34" charset="0"/>
                <a:ea typeface="Times New Roman" panose="02020603050405020304" pitchFamily="18" charset="0"/>
                <a:cs typeface="Arial" panose="020B0604020202020204" pitchFamily="34" charset="0"/>
              </a:rPr>
              <a:t> offering that’s called Pharmacist Assisted Technician Self Instructional Modules (PATSIM) On July 1</a:t>
            </a:r>
            <a:r>
              <a:rPr lang="en-US" sz="1800" baseline="30000" dirty="0">
                <a:effectLst/>
                <a:latin typeface="Calibri" panose="020F0502020204030204" pitchFamily="34" charset="0"/>
                <a:ea typeface="Times New Roman" panose="02020603050405020304" pitchFamily="18" charset="0"/>
                <a:cs typeface="Arial" panose="020B0604020202020204" pitchFamily="34" charset="0"/>
              </a:rPr>
              <a:t>st</a:t>
            </a:r>
            <a:r>
              <a:rPr lang="en-US" sz="1800" dirty="0">
                <a:effectLst/>
                <a:latin typeface="Calibri" panose="020F0502020204030204" pitchFamily="34" charset="0"/>
                <a:ea typeface="Times New Roman" panose="02020603050405020304" pitchFamily="18" charset="0"/>
                <a:cs typeface="Arial" panose="020B0604020202020204" pitchFamily="34" charset="0"/>
              </a:rPr>
              <a:t>, 2023, a new version of the PATSIM program was release and is now offered for college credit and is considered an entry level program for our ASHP/ACPE accreditation standards. This program now utilizes an exam video proctoring service for added flexibility.  We have 20 students currently enrolled in this apprenticeship program  </a:t>
            </a:r>
            <a:endParaRPr lang="en-US" sz="1800" dirty="0">
              <a:effectLst/>
              <a:latin typeface="Calibri" panose="020F0502020204030204" pitchFamily="34" charset="0"/>
              <a:ea typeface="Times New Roman" panose="02020603050405020304" pitchFamily="18" charset="0"/>
              <a:cs typeface="+mn-cs"/>
            </a:endParaRPr>
          </a:p>
          <a:p>
            <a:pPr marL="8890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mn-cs"/>
            </a:endParaRPr>
          </a:p>
          <a:p>
            <a:pPr marL="88900" marR="0">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 dual credit PATSIM program began fall of 2023 at the Central Cass high school, this cohort is sponsored by Essentia Health via a workforce grant they received. We have 9 students enrolled that will be completing all 11 modules by mid May.</a:t>
            </a:r>
          </a:p>
          <a:p>
            <a:pPr marL="8890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88900" marR="0">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With all options we now have at total 50 students currently enrolled in the NDSCS pharmacy technician program.  </a:t>
            </a: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0CB90E-A225-4324-8C33-43B910608846}" type="slidenum">
              <a:rPr lang="en-US" smtClean="0"/>
              <a:t>9</a:t>
            </a:fld>
            <a:endParaRPr lang="en-US" dirty="0"/>
          </a:p>
        </p:txBody>
      </p:sp>
    </p:spTree>
    <p:extLst>
      <p:ext uri="{BB962C8B-B14F-4D97-AF65-F5344CB8AC3E}">
        <p14:creationId xmlns:p14="http://schemas.microsoft.com/office/powerpoint/2010/main" val="277282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alibri" panose="020F0502020204030204" pitchFamily="34" charset="0"/>
              </a:rPr>
              <a:t>The Pharmacy Technician Accreditation Commission voted on October 24, 2023: </a:t>
            </a:r>
          </a:p>
          <a:p>
            <a:r>
              <a:rPr lang="en-US" sz="1800" b="0" i="0" u="none" strike="noStrike" baseline="0" dirty="0">
                <a:solidFill>
                  <a:srgbClr val="000000"/>
                </a:solidFill>
                <a:latin typeface="Calibri" panose="020F0502020204030204" pitchFamily="34" charset="0"/>
              </a:rPr>
              <a:t>To approve for reaccreditation the pharmacy technician education and training program at North Dakota State College of Science,</a:t>
            </a:r>
          </a:p>
          <a:p>
            <a:r>
              <a:rPr lang="en-US" sz="1800" b="0" i="0" u="none" strike="noStrike" baseline="0" dirty="0">
                <a:solidFill>
                  <a:srgbClr val="000000"/>
                </a:solidFill>
                <a:latin typeface="Calibri" panose="020F0502020204030204" pitchFamily="34" charset="0"/>
              </a:rPr>
              <a:t>They granted accreditation for six years until 2029</a:t>
            </a:r>
            <a:endParaRPr lang="en-US" dirty="0"/>
          </a:p>
        </p:txBody>
      </p:sp>
      <p:sp>
        <p:nvSpPr>
          <p:cNvPr id="4" name="Slide Number Placeholder 3"/>
          <p:cNvSpPr>
            <a:spLocks noGrp="1"/>
          </p:cNvSpPr>
          <p:nvPr>
            <p:ph type="sldNum" sz="quarter" idx="5"/>
          </p:nvPr>
        </p:nvSpPr>
        <p:spPr/>
        <p:txBody>
          <a:bodyPr/>
          <a:lstStyle/>
          <a:p>
            <a:fld id="{6FC40A10-6036-4879-816D-55C01FC94846}" type="slidenum">
              <a:rPr lang="en-US" noProof="0" smtClean="0"/>
              <a:t>11</a:t>
            </a:fld>
            <a:endParaRPr lang="en-US" noProof="0" dirty="0"/>
          </a:p>
        </p:txBody>
      </p:sp>
    </p:spTree>
    <p:extLst>
      <p:ext uri="{BB962C8B-B14F-4D97-AF65-F5344CB8AC3E}">
        <p14:creationId xmlns:p14="http://schemas.microsoft.com/office/powerpoint/2010/main" val="872685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Wahpet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AD0E5A-C2DB-6148-85FB-2471A56A520A}"/>
              </a:ext>
              <a:ext uri="{C183D7F6-B498-43B3-948B-1728B52AA6E4}">
                <adec:decorative xmlns:adec="http://schemas.microsoft.com/office/drawing/2017/decorative" val="1"/>
              </a:ext>
            </a:extLst>
          </p:cNvPr>
          <p:cNvPicPr>
            <a:picLocks noChangeAspect="1"/>
          </p:cNvPicPr>
          <p:nvPr userDrawn="1"/>
        </p:nvPicPr>
        <p:blipFill rotWithShape="1">
          <a:blip r:embed="rId2"/>
          <a:srcRect t="33281" b="31373"/>
          <a:stretch/>
        </p:blipFill>
        <p:spPr>
          <a:xfrm>
            <a:off x="0" y="-14288"/>
            <a:ext cx="12192000" cy="4615358"/>
          </a:xfrm>
          <a:prstGeom prst="rect">
            <a:avLst/>
          </a:prstGeom>
        </p:spPr>
      </p:pic>
      <p:sp>
        <p:nvSpPr>
          <p:cNvPr id="7" name="Rectangle 6">
            <a:extLst>
              <a:ext uri="{FF2B5EF4-FFF2-40B4-BE49-F238E27FC236}">
                <a16:creationId xmlns:a16="http://schemas.microsoft.com/office/drawing/2014/main" id="{7BE854BB-FA44-4CAB-85DF-F5C412560348}"/>
              </a:ext>
            </a:extLst>
          </p:cNvPr>
          <p:cNvSpPr/>
          <p:nvPr userDrawn="1"/>
        </p:nvSpPr>
        <p:spPr>
          <a:xfrm>
            <a:off x="0" y="4615358"/>
            <a:ext cx="12192000" cy="2242641"/>
          </a:xfrm>
          <a:prstGeom prst="rect">
            <a:avLst/>
          </a:prstGeom>
          <a:gradFill flip="none" rotWithShape="1">
            <a:gsLst>
              <a:gs pos="0">
                <a:schemeClr val="accent1"/>
              </a:gs>
              <a:gs pos="34000">
                <a:schemeClr val="tx2"/>
              </a:gs>
              <a:gs pos="69000">
                <a:schemeClr val="tx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7EDAA14F-EBA0-A243-8CF1-3F368ADC5587}"/>
              </a:ext>
            </a:extLst>
          </p:cNvPr>
          <p:cNvSpPr/>
          <p:nvPr userDrawn="1"/>
        </p:nvSpPr>
        <p:spPr>
          <a:xfrm>
            <a:off x="1524001" y="3008006"/>
            <a:ext cx="9144000" cy="2870714"/>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3581819"/>
            <a:ext cx="9144000" cy="1786094"/>
          </a:xfrm>
        </p:spPr>
        <p:txBody>
          <a:bodyPr anchor="ctr" anchorCtr="0"/>
          <a:lstStyle>
            <a:lvl1pPr algn="ctr">
              <a:defRPr sz="6000"/>
            </a:lvl1pPr>
          </a:lstStyle>
          <a:p>
            <a:r>
              <a:rPr lang="en-US" noProof="0" dirty="0"/>
              <a:t>CLICK TO EDIT MASTER TITLE STYLE</a:t>
            </a: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6057961"/>
            <a:ext cx="9144000" cy="459798"/>
          </a:xfrm>
        </p:spPr>
        <p:txBody>
          <a:bodyPr lIns="0" tIns="0" rIns="0" bIns="0">
            <a:normAutofit/>
          </a:bodyPr>
          <a:lstStyle>
            <a:lvl1pPr marL="0" indent="0" algn="ctr">
              <a:lnSpc>
                <a:spcPct val="100000"/>
              </a:lnSpc>
              <a:spcBef>
                <a:spcPts val="0"/>
              </a:spcBef>
              <a:buNone/>
              <a:defRPr sz="2800" b="1">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3294663"/>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0" y="5494426"/>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42463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5BB4-18AB-764A-B8D3-094D1F91E37F}"/>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548640"/>
            <a:ext cx="10515600" cy="652969"/>
          </a:xfrm>
        </p:spPr>
        <p:txBody>
          <a:bodyPr/>
          <a:lstStyle>
            <a:lvl1pPr>
              <a:defRPr>
                <a:solidFill>
                  <a:schemeClr val="bg2"/>
                </a:solidFill>
              </a:defRPr>
            </a:lvl1pPr>
          </a:lstStyle>
          <a:p>
            <a:r>
              <a:rPr lang="en-US" noProof="0" dirty="0"/>
              <a:t>Click to edit Master title style</a:t>
            </a:r>
          </a:p>
        </p:txBody>
      </p:sp>
    </p:spTree>
    <p:extLst>
      <p:ext uri="{BB962C8B-B14F-4D97-AF65-F5344CB8AC3E}">
        <p14:creationId xmlns:p14="http://schemas.microsoft.com/office/powerpoint/2010/main" val="285453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6F738D-6423-C34F-ADDE-2E906AE03548}"/>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31715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image">
    <p:bg>
      <p:bgPr>
        <a:gradFill>
          <a:gsLst>
            <a:gs pos="0">
              <a:schemeClr val="accent1"/>
            </a:gs>
            <a:gs pos="33000">
              <a:schemeClr val="tx2"/>
            </a:gs>
            <a:gs pos="69000">
              <a:schemeClr val="tx2"/>
            </a:gs>
            <a:gs pos="100000">
              <a:schemeClr val="accent1"/>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solidFill>
                  <a:schemeClr val="bg2">
                    <a:lumMod val="20000"/>
                    <a:lumOff val="80000"/>
                  </a:schemeClr>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bg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sp>
        <p:nvSpPr>
          <p:cNvPr id="22" name="Picture Placeholder 7">
            <a:extLst>
              <a:ext uri="{FF2B5EF4-FFF2-40B4-BE49-F238E27FC236}">
                <a16:creationId xmlns:a16="http://schemas.microsoft.com/office/drawing/2014/main" id="{DE71F7A0-F439-470D-A1B8-556C960D112C}"/>
              </a:ext>
            </a:extLst>
          </p:cNvPr>
          <p:cNvSpPr>
            <a:spLocks noGrp="1"/>
          </p:cNvSpPr>
          <p:nvPr>
            <p:ph type="pic" sz="quarter" idx="15"/>
          </p:nvPr>
        </p:nvSpPr>
        <p:spPr>
          <a:xfrm>
            <a:off x="6103003" y="0"/>
            <a:ext cx="6083300" cy="575157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2539969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bg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sp>
        <p:nvSpPr>
          <p:cNvPr id="22" name="Picture Placeholder 7">
            <a:extLst>
              <a:ext uri="{FF2B5EF4-FFF2-40B4-BE49-F238E27FC236}">
                <a16:creationId xmlns:a16="http://schemas.microsoft.com/office/drawing/2014/main" id="{F0861AA2-8248-462C-B6D8-FFD829F41ED0}"/>
              </a:ext>
            </a:extLst>
          </p:cNvPr>
          <p:cNvSpPr>
            <a:spLocks noGrp="1"/>
          </p:cNvSpPr>
          <p:nvPr>
            <p:ph type="pic" sz="quarter" idx="15"/>
          </p:nvPr>
        </p:nvSpPr>
        <p:spPr>
          <a:xfrm>
            <a:off x="246888" y="175535"/>
            <a:ext cx="5853727"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124763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1" name="Text Placeholder 2">
            <a:extLst>
              <a:ext uri="{FF2B5EF4-FFF2-40B4-BE49-F238E27FC236}">
                <a16:creationId xmlns:a16="http://schemas.microsoft.com/office/drawing/2014/main"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sp>
        <p:nvSpPr>
          <p:cNvPr id="23" name="Picture Placeholder 7">
            <a:extLst>
              <a:ext uri="{FF2B5EF4-FFF2-40B4-BE49-F238E27FC236}">
                <a16:creationId xmlns:a16="http://schemas.microsoft.com/office/drawing/2014/main"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23103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36962B-AD26-FE42-BF01-07D520565CE2}"/>
              </a:ext>
            </a:extLst>
          </p:cNvPr>
          <p:cNvSpPr/>
          <p:nvPr userDrawn="1"/>
        </p:nvSpPr>
        <p:spPr>
          <a:xfrm>
            <a:off x="0" y="2928160"/>
            <a:ext cx="12192000" cy="285084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bg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2920469" y="3456432"/>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Picture Placeholder 3">
            <a:extLst>
              <a:ext uri="{FF2B5EF4-FFF2-40B4-BE49-F238E27FC236}">
                <a16:creationId xmlns:a16="http://schemas.microsoft.com/office/drawing/2014/main" id="{1EDA47E0-9B2C-45BF-A34A-E7069690AEF4}"/>
              </a:ext>
            </a:extLst>
          </p:cNvPr>
          <p:cNvSpPr>
            <a:spLocks noGrp="1"/>
          </p:cNvSpPr>
          <p:nvPr>
            <p:ph type="pic" sz="quarter" idx="15"/>
          </p:nvPr>
        </p:nvSpPr>
        <p:spPr>
          <a:xfrm>
            <a:off x="2090460" y="3438144"/>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831850" y="3456432"/>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a16="http://schemas.microsoft.com/office/drawing/2014/main" id="{C7A796C4-1255-4B26-B034-EFB1284B77EB}"/>
              </a:ext>
            </a:extLst>
          </p:cNvPr>
          <p:cNvSpPr>
            <a:spLocks noGrp="1"/>
          </p:cNvSpPr>
          <p:nvPr>
            <p:ph type="body" idx="17" hasCustomPrompt="1"/>
          </p:nvPr>
        </p:nvSpPr>
        <p:spPr>
          <a:xfrm>
            <a:off x="2920469" y="459220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a16="http://schemas.microsoft.com/office/drawing/2014/main" id="{7F406E84-6EA1-4D34-8016-6A41F065FF76}"/>
              </a:ext>
            </a:extLst>
          </p:cNvPr>
          <p:cNvSpPr>
            <a:spLocks noGrp="1"/>
          </p:cNvSpPr>
          <p:nvPr>
            <p:ph type="pic" sz="quarter" idx="18"/>
          </p:nvPr>
        </p:nvSpPr>
        <p:spPr>
          <a:xfrm>
            <a:off x="2090460" y="457391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7965133B-076D-4FAD-8D2A-C24FE2619C80}"/>
              </a:ext>
            </a:extLst>
          </p:cNvPr>
          <p:cNvSpPr>
            <a:spLocks noGrp="1"/>
          </p:cNvSpPr>
          <p:nvPr>
            <p:ph type="body" idx="19" hasCustomPrompt="1"/>
          </p:nvPr>
        </p:nvSpPr>
        <p:spPr>
          <a:xfrm>
            <a:off x="831850" y="459220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a16="http://schemas.microsoft.com/office/drawing/2014/main" id="{CABE6307-1A20-419D-A352-17FF0286600B}"/>
              </a:ext>
            </a:extLst>
          </p:cNvPr>
          <p:cNvSpPr>
            <a:spLocks noGrp="1"/>
          </p:cNvSpPr>
          <p:nvPr>
            <p:ph type="body" idx="20" hasCustomPrompt="1"/>
          </p:nvPr>
        </p:nvSpPr>
        <p:spPr>
          <a:xfrm>
            <a:off x="8549426" y="3456432"/>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a16="http://schemas.microsoft.com/office/drawing/2014/main" id="{D2C5C227-18EE-4D6A-AA31-30B8F7CD20AE}"/>
              </a:ext>
            </a:extLst>
          </p:cNvPr>
          <p:cNvSpPr>
            <a:spLocks noGrp="1"/>
          </p:cNvSpPr>
          <p:nvPr>
            <p:ph type="pic" sz="quarter" idx="21"/>
          </p:nvPr>
        </p:nvSpPr>
        <p:spPr>
          <a:xfrm>
            <a:off x="7719417" y="3438144"/>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8" name="Text Placeholder 2">
            <a:extLst>
              <a:ext uri="{FF2B5EF4-FFF2-40B4-BE49-F238E27FC236}">
                <a16:creationId xmlns:a16="http://schemas.microsoft.com/office/drawing/2014/main" id="{6ABEA821-83E0-4C10-98A8-5F29E246F741}"/>
              </a:ext>
            </a:extLst>
          </p:cNvPr>
          <p:cNvSpPr>
            <a:spLocks noGrp="1"/>
          </p:cNvSpPr>
          <p:nvPr>
            <p:ph type="body" idx="22" hasCustomPrompt="1"/>
          </p:nvPr>
        </p:nvSpPr>
        <p:spPr>
          <a:xfrm>
            <a:off x="6460807" y="3456432"/>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a16="http://schemas.microsoft.com/office/drawing/2014/main" id="{CA1DC741-B44F-4275-A1D5-B8D26A3390B3}"/>
              </a:ext>
            </a:extLst>
          </p:cNvPr>
          <p:cNvSpPr>
            <a:spLocks noGrp="1"/>
          </p:cNvSpPr>
          <p:nvPr>
            <p:ph type="body" idx="23" hasCustomPrompt="1"/>
          </p:nvPr>
        </p:nvSpPr>
        <p:spPr>
          <a:xfrm>
            <a:off x="8549426" y="459220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a16="http://schemas.microsoft.com/office/drawing/2014/main" id="{C550F6C4-BE33-415F-B0BC-B47EDC1BDACB}"/>
              </a:ext>
            </a:extLst>
          </p:cNvPr>
          <p:cNvSpPr>
            <a:spLocks noGrp="1"/>
          </p:cNvSpPr>
          <p:nvPr>
            <p:ph type="pic" sz="quarter" idx="24"/>
          </p:nvPr>
        </p:nvSpPr>
        <p:spPr>
          <a:xfrm>
            <a:off x="7719417" y="457391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31" name="Text Placeholder 2">
            <a:extLst>
              <a:ext uri="{FF2B5EF4-FFF2-40B4-BE49-F238E27FC236}">
                <a16:creationId xmlns:a16="http://schemas.microsoft.com/office/drawing/2014/main" id="{4C0830D2-D692-4161-8ECB-338703C94351}"/>
              </a:ext>
            </a:extLst>
          </p:cNvPr>
          <p:cNvSpPr>
            <a:spLocks noGrp="1"/>
          </p:cNvSpPr>
          <p:nvPr>
            <p:ph type="body" idx="25" hasCustomPrompt="1"/>
          </p:nvPr>
        </p:nvSpPr>
        <p:spPr>
          <a:xfrm>
            <a:off x="6460807" y="459220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33114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41D37C4-F1F9-854B-9CA8-25B7FC76E7D7}"/>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solidFill>
                  <a:schemeClr val="bg2"/>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8" name="Rectangle 7">
            <a:extLst>
              <a:ext uri="{FF2B5EF4-FFF2-40B4-BE49-F238E27FC236}">
                <a16:creationId xmlns:a16="http://schemas.microsoft.com/office/drawing/2014/main"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asvg="http://schemas.microsoft.com/office/drawing/2016/SVG/main"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9">
            <a:extLst>
              <a:ext uri="{FF2B5EF4-FFF2-40B4-BE49-F238E27FC236}">
                <a16:creationId xmlns:a16="http://schemas.microsoft.com/office/drawing/2014/main"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9886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39F86E8-5BFD-5D48-9E97-71558375A317}"/>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Picture Placeholder 7">
            <a:extLst>
              <a:ext uri="{FF2B5EF4-FFF2-40B4-BE49-F238E27FC236}">
                <a16:creationId xmlns:a16="http://schemas.microsoft.com/office/drawing/2014/main"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solidFill>
                  <a:schemeClr val="bg2"/>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9" name="Group 8">
            <a:extLst>
              <a:ext uri="{FF2B5EF4-FFF2-40B4-BE49-F238E27FC236}">
                <a16:creationId xmlns:a16="http://schemas.microsoft.com/office/drawing/2014/main"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a16="http://schemas.microsoft.com/office/drawing/2014/main"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189280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42408" y="3237441"/>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1" name="Oval 20">
              <a:extLst>
                <a:ext uri="{FF2B5EF4-FFF2-40B4-BE49-F238E27FC236}">
                  <a16:creationId xmlns:a16="http://schemas.microsoft.com/office/drawing/2014/main" id="{5D1C3636-C306-4492-8D46-194288459CAF}"/>
                </a:ext>
              </a:extLst>
            </p:cNvPr>
            <p:cNvSpPr/>
            <p:nvPr userDrawn="1"/>
          </p:nvSpPr>
          <p:spPr>
            <a:xfrm>
              <a:off x="3149478" y="1373283"/>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23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38349AC-D999-6C43-BB91-F2F782ADB3ED}"/>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1226927" y="707529"/>
            <a:ext cx="10188223" cy="569086"/>
          </a:xfrm>
        </p:spPr>
        <p:txBody>
          <a:bodyPr lIns="0" tIns="0" rIns="0" bIns="0" anchor="b">
            <a:normAutofit/>
          </a:bodyPr>
          <a:lstStyle>
            <a:lvl1pPr algn="r">
              <a:defRPr sz="3600">
                <a:solidFill>
                  <a:schemeClr val="bg2"/>
                </a:solidFill>
              </a:defRPr>
            </a:lvl1pPr>
          </a:lstStyle>
          <a:p>
            <a:r>
              <a:rPr lang="en-US" noProof="0" dirty="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1239845" y="1625821"/>
            <a:ext cx="10154280"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04632" y="3290538"/>
              <a:ext cx="307937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2"/>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dirty="0"/>
              <a:t>1</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a16="http://schemas.microsoft.com/office/drawing/2014/main"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2"/>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a16="http://schemas.microsoft.com/office/drawing/2014/main"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2"/>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a16="http://schemas.microsoft.com/office/drawing/2014/main"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8E47DC43-D8A0-4F17-B897-D8B07A6F1B47}"/>
              </a:ext>
            </a:extLst>
          </p:cNvPr>
          <p:cNvCxnSpPr/>
          <p:nvPr userDrawn="1"/>
        </p:nvCxnSpPr>
        <p:spPr>
          <a:xfrm>
            <a:off x="2205335" y="3256107"/>
            <a:ext cx="266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01F265-08ED-497A-BE5C-62220829348F}"/>
              </a:ext>
            </a:extLst>
          </p:cNvPr>
          <p:cNvCxnSpPr/>
          <p:nvPr userDrawn="1"/>
        </p:nvCxnSpPr>
        <p:spPr>
          <a:xfrm>
            <a:off x="5849839" y="3255785"/>
            <a:ext cx="266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34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C590C76-DADF-A24E-B690-7565D79DD191}"/>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solidFill>
                  <a:schemeClr val="bg2"/>
                </a:solidFill>
              </a:defRPr>
            </a:lvl1pPr>
          </a:lstStyle>
          <a:p>
            <a:r>
              <a:rPr lang="en-US" noProof="0" dirty="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a16="http://schemas.microsoft.com/office/drawing/2014/main" id="{370B72A7-B625-48B8-88E6-BCE2A4DD531E}"/>
                </a:ext>
              </a:extLst>
            </p:cNvPr>
            <p:cNvCxnSpPr>
              <a:cxnSpLocks/>
              <a:endCxn id="13" idx="6"/>
            </p:cNvCxnSpPr>
            <p:nvPr userDrawn="1"/>
          </p:nvCxnSpPr>
          <p:spPr>
            <a:xfrm>
              <a:off x="245550" y="3290538"/>
              <a:ext cx="401597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a16="http://schemas.microsoft.com/office/drawing/2014/main"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a16="http://schemas.microsoft.com/office/drawing/2014/main"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a16="http://schemas.microsoft.com/office/drawing/2014/main"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40411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arg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AD0E5A-C2DB-6148-85FB-2471A56A520A}"/>
              </a:ext>
              <a:ext uri="{C183D7F6-B498-43B3-948B-1728B52AA6E4}">
                <adec:decorative xmlns:adec="http://schemas.microsoft.com/office/drawing/2017/decorative" val="1"/>
              </a:ext>
            </a:extLst>
          </p:cNvPr>
          <p:cNvPicPr>
            <a:picLocks noChangeAspect="1"/>
          </p:cNvPicPr>
          <p:nvPr userDrawn="1"/>
        </p:nvPicPr>
        <p:blipFill rotWithShape="1">
          <a:blip r:embed="rId2"/>
          <a:srcRect l="4232" t="27607" r="8563" b="28186"/>
          <a:stretch/>
        </p:blipFill>
        <p:spPr>
          <a:xfrm>
            <a:off x="0" y="-14288"/>
            <a:ext cx="12192000" cy="4615358"/>
          </a:xfrm>
          <a:prstGeom prst="rect">
            <a:avLst/>
          </a:prstGeom>
        </p:spPr>
      </p:pic>
      <p:sp>
        <p:nvSpPr>
          <p:cNvPr id="7" name="Rectangle 6">
            <a:extLst>
              <a:ext uri="{FF2B5EF4-FFF2-40B4-BE49-F238E27FC236}">
                <a16:creationId xmlns:a16="http://schemas.microsoft.com/office/drawing/2014/main" id="{7BE854BB-FA44-4CAB-85DF-F5C412560348}"/>
              </a:ext>
            </a:extLst>
          </p:cNvPr>
          <p:cNvSpPr/>
          <p:nvPr userDrawn="1"/>
        </p:nvSpPr>
        <p:spPr>
          <a:xfrm>
            <a:off x="0" y="4615358"/>
            <a:ext cx="12192000" cy="2242641"/>
          </a:xfrm>
          <a:prstGeom prst="rect">
            <a:avLst/>
          </a:prstGeom>
          <a:gradFill flip="none" rotWithShape="1">
            <a:gsLst>
              <a:gs pos="0">
                <a:schemeClr val="accent1"/>
              </a:gs>
              <a:gs pos="34000">
                <a:schemeClr val="tx2"/>
              </a:gs>
              <a:gs pos="69000">
                <a:schemeClr val="tx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7EDAA14F-EBA0-A243-8CF1-3F368ADC5587}"/>
              </a:ext>
            </a:extLst>
          </p:cNvPr>
          <p:cNvSpPr/>
          <p:nvPr userDrawn="1"/>
        </p:nvSpPr>
        <p:spPr>
          <a:xfrm>
            <a:off x="1524001" y="3008006"/>
            <a:ext cx="9144000" cy="2870714"/>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3581819"/>
            <a:ext cx="9144000" cy="1786094"/>
          </a:xfrm>
        </p:spPr>
        <p:txBody>
          <a:bodyPr anchor="ctr" anchorCtr="0"/>
          <a:lstStyle>
            <a:lvl1pPr algn="ctr">
              <a:defRPr sz="6000"/>
            </a:lvl1pPr>
          </a:lstStyle>
          <a:p>
            <a:r>
              <a:rPr lang="en-US" noProof="0" dirty="0"/>
              <a:t>CLICK TO EDIT MASTER TITLE STYLE</a:t>
            </a: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6057961"/>
            <a:ext cx="9144000" cy="459798"/>
          </a:xfrm>
        </p:spPr>
        <p:txBody>
          <a:bodyPr lIns="0" tIns="0" rIns="0" bIns="0">
            <a:normAutofit/>
          </a:bodyPr>
          <a:lstStyle>
            <a:lvl1pPr marL="0" indent="0" algn="ctr">
              <a:lnSpc>
                <a:spcPct val="100000"/>
              </a:lnSpc>
              <a:spcBef>
                <a:spcPts val="0"/>
              </a:spcBef>
              <a:buNone/>
              <a:defRPr sz="2800" b="1">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3294663"/>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0" y="5494426"/>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67149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038BEA2-3877-3149-8311-AC5A19ABD092}"/>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3041477"/>
            <a:ext cx="4464049" cy="1177174"/>
          </a:xfrm>
        </p:spPr>
        <p:txBody>
          <a:bodyPr lIns="0" tIns="0" rIns="0" bIns="0" anchor="b">
            <a:normAutofit/>
          </a:bodyPr>
          <a:lstStyle>
            <a:lvl1pPr>
              <a:defRPr sz="3600">
                <a:solidFill>
                  <a:schemeClr val="bg2"/>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4671780"/>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4380214"/>
            <a:ext cx="4370400" cy="100800"/>
            <a:chOff x="-1228304" y="3240138"/>
            <a:chExt cx="4370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43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041296" y="3240138"/>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5533023" y="4350317"/>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9" name="Oval 8">
            <a:extLst>
              <a:ext uri="{FF2B5EF4-FFF2-40B4-BE49-F238E27FC236}">
                <a16:creationId xmlns:a16="http://schemas.microsoft.com/office/drawing/2014/main" id="{ADC059E4-36DE-4100-8F15-85A9F37E84FE}"/>
              </a:ext>
            </a:extLst>
          </p:cNvPr>
          <p:cNvSpPr/>
          <p:nvPr userDrawn="1"/>
        </p:nvSpPr>
        <p:spPr>
          <a:xfrm>
            <a:off x="3616960" y="658497"/>
            <a:ext cx="2121408" cy="2121408"/>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1" name="Oval 20">
            <a:extLst>
              <a:ext uri="{FF2B5EF4-FFF2-40B4-BE49-F238E27FC236}">
                <a16:creationId xmlns:a16="http://schemas.microsoft.com/office/drawing/2014/main" id="{34E475F8-9B44-4A3E-9F99-CF0346C89B8E}"/>
              </a:ext>
            </a:extLst>
          </p:cNvPr>
          <p:cNvSpPr/>
          <p:nvPr userDrawn="1"/>
        </p:nvSpPr>
        <p:spPr>
          <a:xfrm>
            <a:off x="5522965" y="635445"/>
            <a:ext cx="2816352" cy="2816352"/>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EF5FAF95-28E9-4D03-884C-A89CBC8B61DC}"/>
              </a:ext>
            </a:extLst>
          </p:cNvPr>
          <p:cNvSpPr/>
          <p:nvPr userDrawn="1"/>
        </p:nvSpPr>
        <p:spPr>
          <a:xfrm>
            <a:off x="8123915" y="658497"/>
            <a:ext cx="3273552" cy="3273552"/>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7" name="Text Placeholder 15">
            <a:extLst>
              <a:ext uri="{FF2B5EF4-FFF2-40B4-BE49-F238E27FC236}">
                <a16:creationId xmlns:a16="http://schemas.microsoft.com/office/drawing/2014/main" id="{5F221D05-AC12-4B7C-A00B-E28F93E23D7A}"/>
              </a:ext>
            </a:extLst>
          </p:cNvPr>
          <p:cNvSpPr>
            <a:spLocks noGrp="1"/>
          </p:cNvSpPr>
          <p:nvPr>
            <p:ph type="body" sz="quarter" idx="26" hasCustomPrompt="1"/>
          </p:nvPr>
        </p:nvSpPr>
        <p:spPr>
          <a:xfrm>
            <a:off x="3851931" y="1181154"/>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a16="http://schemas.microsoft.com/office/drawing/2014/main" id="{A3904B01-A725-4CE3-9321-D42F3E296703}"/>
              </a:ext>
            </a:extLst>
          </p:cNvPr>
          <p:cNvSpPr>
            <a:spLocks noGrp="1"/>
          </p:cNvSpPr>
          <p:nvPr>
            <p:ph type="body" idx="29" hasCustomPrompt="1"/>
          </p:nvPr>
        </p:nvSpPr>
        <p:spPr>
          <a:xfrm>
            <a:off x="3927524" y="2162523"/>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a16="http://schemas.microsoft.com/office/drawing/2014/main" id="{D9CE08AF-782B-4514-BE33-D3AED71A7344}"/>
              </a:ext>
            </a:extLst>
          </p:cNvPr>
          <p:cNvSpPr>
            <a:spLocks noGrp="1"/>
          </p:cNvSpPr>
          <p:nvPr>
            <p:ph type="body" idx="30" hasCustomPrompt="1"/>
          </p:nvPr>
        </p:nvSpPr>
        <p:spPr>
          <a:xfrm>
            <a:off x="3806132" y="984674"/>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a16="http://schemas.microsoft.com/office/drawing/2014/main" id="{614098B4-704D-42A8-B776-2C93C30C39DA}"/>
              </a:ext>
            </a:extLst>
          </p:cNvPr>
          <p:cNvSpPr>
            <a:spLocks noGrp="1"/>
          </p:cNvSpPr>
          <p:nvPr>
            <p:ph type="body" sz="quarter" idx="31" hasCustomPrompt="1"/>
          </p:nvPr>
        </p:nvSpPr>
        <p:spPr>
          <a:xfrm>
            <a:off x="6113495" y="1566729"/>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a16="http://schemas.microsoft.com/office/drawing/2014/main" id="{CE6465F4-0B4D-4B43-BE59-BC984FE8EF05}"/>
              </a:ext>
            </a:extLst>
          </p:cNvPr>
          <p:cNvSpPr>
            <a:spLocks noGrp="1"/>
          </p:cNvSpPr>
          <p:nvPr>
            <p:ph type="body" idx="32" hasCustomPrompt="1"/>
          </p:nvPr>
        </p:nvSpPr>
        <p:spPr>
          <a:xfrm>
            <a:off x="6189088" y="2552170"/>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a16="http://schemas.microsoft.com/office/drawing/2014/main" id="{4DBC997E-F996-4F59-A610-3C8558F180CA}"/>
              </a:ext>
            </a:extLst>
          </p:cNvPr>
          <p:cNvSpPr>
            <a:spLocks noGrp="1"/>
          </p:cNvSpPr>
          <p:nvPr>
            <p:ph type="body" idx="33" hasCustomPrompt="1"/>
          </p:nvPr>
        </p:nvSpPr>
        <p:spPr>
          <a:xfrm>
            <a:off x="6067696" y="1336487"/>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a16="http://schemas.microsoft.com/office/drawing/2014/main" id="{D2098E46-8023-469E-86ED-39848BCA69B9}"/>
              </a:ext>
            </a:extLst>
          </p:cNvPr>
          <p:cNvSpPr>
            <a:spLocks noGrp="1"/>
          </p:cNvSpPr>
          <p:nvPr>
            <p:ph type="body" sz="quarter" idx="34" hasCustomPrompt="1"/>
          </p:nvPr>
        </p:nvSpPr>
        <p:spPr>
          <a:xfrm>
            <a:off x="8714444" y="1847960"/>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a16="http://schemas.microsoft.com/office/drawing/2014/main" id="{93715D94-9DBE-476D-B2A4-208BC6D40C35}"/>
              </a:ext>
            </a:extLst>
          </p:cNvPr>
          <p:cNvSpPr>
            <a:spLocks noGrp="1"/>
          </p:cNvSpPr>
          <p:nvPr>
            <p:ph type="body" idx="35" hasCustomPrompt="1"/>
          </p:nvPr>
        </p:nvSpPr>
        <p:spPr>
          <a:xfrm>
            <a:off x="8981735" y="283340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a16="http://schemas.microsoft.com/office/drawing/2014/main" id="{C6E1A50B-8AFF-497B-8AEC-C61D95DC0685}"/>
              </a:ext>
            </a:extLst>
          </p:cNvPr>
          <p:cNvSpPr>
            <a:spLocks noGrp="1"/>
          </p:cNvSpPr>
          <p:nvPr>
            <p:ph type="body" idx="36" hasCustomPrompt="1"/>
          </p:nvPr>
        </p:nvSpPr>
        <p:spPr>
          <a:xfrm>
            <a:off x="9089050" y="1617718"/>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3942925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D77AB4-93B5-FF4C-AA76-A881F4A4E655}"/>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solidFill>
                  <a:schemeClr val="bg2"/>
                </a:solidFill>
              </a:defRPr>
            </a:lvl1pPr>
          </a:lstStyle>
          <a:p>
            <a:r>
              <a:rPr lang="en-US" noProof="0" dirty="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77808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1D2DBD5-C4DD-B341-8000-6BB4F2B5D042}"/>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06105" y="548640"/>
            <a:ext cx="3704150" cy="569086"/>
          </a:xfrm>
        </p:spPr>
        <p:txBody>
          <a:bodyPr lIns="0" tIns="0" rIns="0" bIns="0" anchor="b">
            <a:normAutofit/>
          </a:bodyPr>
          <a:lstStyle>
            <a:lvl1pPr algn="l">
              <a:defRPr sz="3600">
                <a:solidFill>
                  <a:schemeClr val="bg2"/>
                </a:solidFill>
              </a:defRPr>
            </a:lvl1pPr>
          </a:lstStyle>
          <a:p>
            <a:r>
              <a:rPr lang="en-US" noProof="0" dirty="0"/>
              <a:t>CLICK TO EDIT</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a:off x="-6" y="1223626"/>
            <a:ext cx="4319045" cy="100800"/>
            <a:chOff x="646012" y="3239179"/>
            <a:chExt cx="220185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2" y="3290538"/>
              <a:ext cx="216563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2796480" y="3239179"/>
              <a:ext cx="51388"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1" name="Picture Placeholder 11" descr="Competitors logos quadrant">
            <a:extLst>
              <a:ext uri="{FF2B5EF4-FFF2-40B4-BE49-F238E27FC236}">
                <a16:creationId xmlns:a16="http://schemas.microsoft.com/office/drawing/2014/main" id="{58A093A6-410B-4E4B-BA54-D31E8313D9B1}"/>
              </a:ext>
            </a:extLst>
          </p:cNvPr>
          <p:cNvSpPr>
            <a:spLocks noGrp="1"/>
          </p:cNvSpPr>
          <p:nvPr>
            <p:ph type="pic" sz="quarter" idx="39" hasCustomPrompt="1"/>
          </p:nvPr>
        </p:nvSpPr>
        <p:spPr>
          <a:xfrm>
            <a:off x="3928670" y="2114817"/>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a16="http://schemas.microsoft.com/office/drawing/2014/main" id="{C852F764-614E-4E0D-B231-E5EF9B5D3AFE}"/>
              </a:ext>
            </a:extLst>
          </p:cNvPr>
          <p:cNvSpPr>
            <a:spLocks noGrp="1"/>
          </p:cNvSpPr>
          <p:nvPr>
            <p:ph type="pic" sz="quarter" idx="40" hasCustomPrompt="1"/>
          </p:nvPr>
        </p:nvSpPr>
        <p:spPr>
          <a:xfrm>
            <a:off x="806105" y="1413246"/>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a16="http://schemas.microsoft.com/office/drawing/2014/main" id="{0349F007-C349-4EF3-A61F-86C43BEB5478}"/>
              </a:ext>
            </a:extLst>
          </p:cNvPr>
          <p:cNvSpPr>
            <a:spLocks noGrp="1"/>
          </p:cNvSpPr>
          <p:nvPr>
            <p:ph type="pic" sz="quarter" idx="41" hasCustomPrompt="1"/>
          </p:nvPr>
        </p:nvSpPr>
        <p:spPr>
          <a:xfrm>
            <a:off x="2729582" y="3698360"/>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a16="http://schemas.microsoft.com/office/drawing/2014/main" id="{FEA8BDDC-623F-4C67-AD04-E7801B537019}"/>
              </a:ext>
            </a:extLst>
          </p:cNvPr>
          <p:cNvSpPr>
            <a:spLocks noGrp="1"/>
          </p:cNvSpPr>
          <p:nvPr>
            <p:ph type="pic" sz="quarter" idx="42" hasCustomPrompt="1"/>
          </p:nvPr>
        </p:nvSpPr>
        <p:spPr>
          <a:xfrm>
            <a:off x="6829546" y="2012266"/>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a16="http://schemas.microsoft.com/office/drawing/2014/main" id="{28B0D00B-97E7-4133-B35A-AC2EF334CD2B}"/>
              </a:ext>
            </a:extLst>
          </p:cNvPr>
          <p:cNvSpPr>
            <a:spLocks noGrp="1"/>
          </p:cNvSpPr>
          <p:nvPr>
            <p:ph type="pic" sz="quarter" idx="43" hasCustomPrompt="1"/>
          </p:nvPr>
        </p:nvSpPr>
        <p:spPr>
          <a:xfrm>
            <a:off x="6610067" y="3830930"/>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a16="http://schemas.microsoft.com/office/drawing/2014/main" id="{8D1A7417-EFAD-46F6-ADA5-117D4C7B1A9D}"/>
              </a:ext>
            </a:extLst>
          </p:cNvPr>
          <p:cNvSpPr>
            <a:spLocks noGrp="1"/>
          </p:cNvSpPr>
          <p:nvPr>
            <p:ph type="pic" sz="quarter" idx="44" hasCustomPrompt="1"/>
          </p:nvPr>
        </p:nvSpPr>
        <p:spPr>
          <a:xfrm>
            <a:off x="9571158" y="4219550"/>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a16="http://schemas.microsoft.com/office/drawing/2014/main" id="{D4B80E14-BBC8-42CC-8777-FFF50D168A09}"/>
              </a:ext>
            </a:extLst>
          </p:cNvPr>
          <p:cNvSpPr>
            <a:spLocks noGrp="1"/>
          </p:cNvSpPr>
          <p:nvPr>
            <p:ph type="body" sz="quarter" idx="46" hasCustomPrompt="1"/>
          </p:nvPr>
        </p:nvSpPr>
        <p:spPr>
          <a:xfrm>
            <a:off x="789869" y="2884855"/>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a16="http://schemas.microsoft.com/office/drawing/2014/main" id="{95033551-3DD0-4EBE-8DFD-9335F8BA9268}"/>
              </a:ext>
            </a:extLst>
          </p:cNvPr>
          <p:cNvSpPr>
            <a:spLocks noGrp="1"/>
          </p:cNvSpPr>
          <p:nvPr>
            <p:ph type="body" sz="quarter" idx="48" hasCustomPrompt="1"/>
          </p:nvPr>
        </p:nvSpPr>
        <p:spPr>
          <a:xfrm>
            <a:off x="6315481" y="512617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a16="http://schemas.microsoft.com/office/drawing/2014/main" id="{CC507E62-D7F3-4E81-8DE2-5A7084588A33}"/>
              </a:ext>
            </a:extLst>
          </p:cNvPr>
          <p:cNvSpPr>
            <a:spLocks noGrp="1"/>
          </p:cNvSpPr>
          <p:nvPr>
            <p:ph type="body" sz="quarter" idx="49" hasCustomPrompt="1"/>
          </p:nvPr>
        </p:nvSpPr>
        <p:spPr>
          <a:xfrm>
            <a:off x="6315481" y="585216"/>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a16="http://schemas.microsoft.com/office/drawing/2014/main" id="{61EF622D-8E08-41C3-BEBA-2274C2AB487A}"/>
              </a:ext>
            </a:extLst>
          </p:cNvPr>
          <p:cNvSpPr>
            <a:spLocks noGrp="1"/>
          </p:cNvSpPr>
          <p:nvPr>
            <p:ph type="pic" sz="quarter" idx="50"/>
          </p:nvPr>
        </p:nvSpPr>
        <p:spPr>
          <a:xfrm>
            <a:off x="9417999" y="1219355"/>
            <a:ext cx="1481328" cy="758952"/>
          </a:xfrm>
          <a:no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3" name="Text Placeholder 7">
            <a:extLst>
              <a:ext uri="{FF2B5EF4-FFF2-40B4-BE49-F238E27FC236}">
                <a16:creationId xmlns:a16="http://schemas.microsoft.com/office/drawing/2014/main" id="{690ADA54-0156-49A9-AEF7-A4972EEB15AA}"/>
              </a:ext>
            </a:extLst>
          </p:cNvPr>
          <p:cNvSpPr>
            <a:spLocks noGrp="1"/>
          </p:cNvSpPr>
          <p:nvPr>
            <p:ph type="body" sz="quarter" idx="51" hasCustomPrompt="1"/>
          </p:nvPr>
        </p:nvSpPr>
        <p:spPr>
          <a:xfrm>
            <a:off x="8651686" y="2884855"/>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a16="http://schemas.microsoft.com/office/drawing/2014/main" id="{32193FB7-0142-40DD-9186-F3156B0AE4B0}"/>
              </a:ext>
            </a:extLst>
          </p:cNvPr>
          <p:cNvGrpSpPr/>
          <p:nvPr userDrawn="1"/>
        </p:nvGrpSpPr>
        <p:grpSpPr>
          <a:xfrm>
            <a:off x="6045600" y="618846"/>
            <a:ext cx="100800" cy="5187594"/>
            <a:chOff x="6045600" y="1376748"/>
            <a:chExt cx="100800" cy="5187594"/>
          </a:xfrm>
        </p:grpSpPr>
        <p:cxnSp>
          <p:nvCxnSpPr>
            <p:cNvPr id="3" name="Straight Connector 2">
              <a:extLst>
                <a:ext uri="{FF2B5EF4-FFF2-40B4-BE49-F238E27FC236}">
                  <a16:creationId xmlns:a16="http://schemas.microsoft.com/office/drawing/2014/main" id="{CD1389D4-2EB7-40E2-B21B-4EE70FCA2236}"/>
                </a:ext>
              </a:extLst>
            </p:cNvPr>
            <p:cNvCxnSpPr>
              <a:cxnSpLocks/>
              <a:stCxn id="34" idx="2"/>
            </p:cNvCxnSpPr>
            <p:nvPr userDrawn="1"/>
          </p:nvCxnSpPr>
          <p:spPr>
            <a:xfrm flipV="1">
              <a:off x="6096000" y="1444752"/>
              <a:ext cx="1" cy="51195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grpSp>
        <p:nvGrpSpPr>
          <p:cNvPr id="37" name="Group 36">
            <a:extLst>
              <a:ext uri="{FF2B5EF4-FFF2-40B4-BE49-F238E27FC236}">
                <a16:creationId xmlns:a16="http://schemas.microsoft.com/office/drawing/2014/main" id="{41BD97BD-35F4-4534-8B74-24D44A99BC58}"/>
              </a:ext>
            </a:extLst>
          </p:cNvPr>
          <p:cNvGrpSpPr/>
          <p:nvPr userDrawn="1"/>
        </p:nvGrpSpPr>
        <p:grpSpPr>
          <a:xfrm rot="5400000">
            <a:off x="5669857" y="-2431376"/>
            <a:ext cx="100800" cy="11440514"/>
            <a:chOff x="6045600" y="1329588"/>
            <a:chExt cx="100800" cy="11440514"/>
          </a:xfrm>
        </p:grpSpPr>
        <p:cxnSp>
          <p:nvCxnSpPr>
            <p:cNvPr id="38" name="Straight Connector 37">
              <a:extLst>
                <a:ext uri="{FF2B5EF4-FFF2-40B4-BE49-F238E27FC236}">
                  <a16:creationId xmlns:a16="http://schemas.microsoft.com/office/drawing/2014/main"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93955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F13FCF5-27BF-F442-B708-E78371E44C6B}"/>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356823"/>
            <a:ext cx="2828198" cy="1286838"/>
          </a:xfrm>
        </p:spPr>
        <p:txBody>
          <a:bodyPr lIns="0" tIns="0" rIns="0" bIns="0" anchor="b">
            <a:normAutofit/>
          </a:bodyPr>
          <a:lstStyle>
            <a:lvl1pPr>
              <a:defRPr sz="3600">
                <a:solidFill>
                  <a:schemeClr val="bg2"/>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2992867"/>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742248"/>
            <a:ext cx="3360726" cy="100800"/>
            <a:chOff x="0" y="3240138"/>
            <a:chExt cx="3360726"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276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259926" y="3240138"/>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1" name="Text Placeholder 15">
            <a:extLst>
              <a:ext uri="{FF2B5EF4-FFF2-40B4-BE49-F238E27FC236}">
                <a16:creationId xmlns:a16="http://schemas.microsoft.com/office/drawing/2014/main" id="{DA80730C-5AC9-41A0-ACC5-624F0652D685}"/>
              </a:ext>
            </a:extLst>
          </p:cNvPr>
          <p:cNvSpPr>
            <a:spLocks noGrp="1"/>
          </p:cNvSpPr>
          <p:nvPr>
            <p:ph type="body" sz="quarter" idx="26" hasCustomPrompt="1"/>
          </p:nvPr>
        </p:nvSpPr>
        <p:spPr>
          <a:xfrm>
            <a:off x="4475261" y="2476228"/>
            <a:ext cx="978408" cy="978408"/>
          </a:xfrm>
          <a:prstGeom prst="ellipse">
            <a:avLst/>
          </a:prstGeom>
          <a:ln w="6350">
            <a:solidFill>
              <a:schemeClr val="tx2"/>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a16="http://schemas.microsoft.com/office/drawing/2014/main" id="{515B23A8-23EB-4E6E-A24C-4154570D7DC0}"/>
              </a:ext>
            </a:extLst>
          </p:cNvPr>
          <p:cNvSpPr>
            <a:spLocks noGrp="1"/>
          </p:cNvSpPr>
          <p:nvPr>
            <p:ph type="body" sz="quarter" idx="28" hasCustomPrompt="1"/>
          </p:nvPr>
        </p:nvSpPr>
        <p:spPr>
          <a:xfrm>
            <a:off x="7436251" y="1860092"/>
            <a:ext cx="978408" cy="978408"/>
          </a:xfrm>
          <a:prstGeom prst="ellipse">
            <a:avLst/>
          </a:prstGeom>
          <a:ln w="6350">
            <a:solidFill>
              <a:schemeClr val="tx2"/>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a16="http://schemas.microsoft.com/office/drawing/2014/main" id="{C12919ED-FD55-4081-BB4A-2B2FDA3BED17}"/>
              </a:ext>
            </a:extLst>
          </p:cNvPr>
          <p:cNvSpPr>
            <a:spLocks noGrp="1"/>
          </p:cNvSpPr>
          <p:nvPr>
            <p:ph type="body" sz="quarter" idx="31" hasCustomPrompt="1"/>
          </p:nvPr>
        </p:nvSpPr>
        <p:spPr>
          <a:xfrm>
            <a:off x="10397240" y="1084239"/>
            <a:ext cx="978408" cy="978408"/>
          </a:xfrm>
          <a:prstGeom prst="ellipse">
            <a:avLst/>
          </a:prstGeom>
          <a:ln w="6350">
            <a:solidFill>
              <a:schemeClr val="tx2"/>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a16="http://schemas.microsoft.com/office/drawing/2014/main" id="{56A6259C-432B-4405-9E82-995AF092FB7A}"/>
              </a:ext>
            </a:extLst>
          </p:cNvPr>
          <p:cNvCxnSpPr>
            <a:cxnSpLocks/>
          </p:cNvCxnSpPr>
          <p:nvPr userDrawn="1"/>
        </p:nvCxnSpPr>
        <p:spPr>
          <a:xfrm rot="16200000" flipV="1">
            <a:off x="4068065" y="1573443"/>
            <a:ext cx="1792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BC485E-8BCE-479F-A7E9-7F9E193E6E96}"/>
              </a:ext>
            </a:extLst>
          </p:cNvPr>
          <p:cNvCxnSpPr>
            <a:cxnSpLocks/>
          </p:cNvCxnSpPr>
          <p:nvPr userDrawn="1"/>
        </p:nvCxnSpPr>
        <p:spPr>
          <a:xfrm>
            <a:off x="4964465" y="681165"/>
            <a:ext cx="5925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094BC6-BA16-4E05-868C-3AE971AF3DA4}"/>
              </a:ext>
            </a:extLst>
          </p:cNvPr>
          <p:cNvCxnSpPr>
            <a:cxnSpLocks/>
          </p:cNvCxnSpPr>
          <p:nvPr userDrawn="1"/>
        </p:nvCxnSpPr>
        <p:spPr>
          <a:xfrm rot="16200000" flipV="1">
            <a:off x="10688444" y="875043"/>
            <a:ext cx="396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130EC6-4A8D-447F-862E-E5A693E68C8C}"/>
              </a:ext>
            </a:extLst>
          </p:cNvPr>
          <p:cNvCxnSpPr>
            <a:cxnSpLocks/>
          </p:cNvCxnSpPr>
          <p:nvPr userDrawn="1"/>
        </p:nvCxnSpPr>
        <p:spPr>
          <a:xfrm flipV="1">
            <a:off x="7925455" y="681907"/>
            <a:ext cx="0" cy="117818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3151266" y="4387722"/>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3151265" y="4091019"/>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3151265" y="3728454"/>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a16="http://schemas.microsoft.com/office/drawing/2014/main" id="{EFE2A8C5-F462-436C-B748-BBE5D58CB8B4}"/>
              </a:ext>
            </a:extLst>
          </p:cNvPr>
          <p:cNvSpPr>
            <a:spLocks noGrp="1"/>
          </p:cNvSpPr>
          <p:nvPr>
            <p:ph type="body" idx="33" hasCustomPrompt="1"/>
          </p:nvPr>
        </p:nvSpPr>
        <p:spPr>
          <a:xfrm>
            <a:off x="6048861" y="3694111"/>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a16="http://schemas.microsoft.com/office/drawing/2014/main" id="{586DAC0D-9859-40A1-8456-F0B43D96718B}"/>
              </a:ext>
            </a:extLst>
          </p:cNvPr>
          <p:cNvSpPr>
            <a:spLocks noGrp="1"/>
          </p:cNvSpPr>
          <p:nvPr>
            <p:ph type="body" idx="34" hasCustomPrompt="1"/>
          </p:nvPr>
        </p:nvSpPr>
        <p:spPr>
          <a:xfrm>
            <a:off x="6048860" y="3397409"/>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37B983EE-F89D-4F09-8A9F-2347FA364217}"/>
              </a:ext>
            </a:extLst>
          </p:cNvPr>
          <p:cNvSpPr>
            <a:spLocks noGrp="1"/>
          </p:cNvSpPr>
          <p:nvPr>
            <p:ph type="body" idx="35" hasCustomPrompt="1"/>
          </p:nvPr>
        </p:nvSpPr>
        <p:spPr>
          <a:xfrm>
            <a:off x="6048860" y="3034844"/>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a16="http://schemas.microsoft.com/office/drawing/2014/main" id="{D30DD128-A937-4A2F-B070-523A5BAAE260}"/>
              </a:ext>
            </a:extLst>
          </p:cNvPr>
          <p:cNvSpPr>
            <a:spLocks noGrp="1"/>
          </p:cNvSpPr>
          <p:nvPr>
            <p:ph type="body" idx="36" hasCustomPrompt="1"/>
          </p:nvPr>
        </p:nvSpPr>
        <p:spPr>
          <a:xfrm>
            <a:off x="8975159" y="2991722"/>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a16="http://schemas.microsoft.com/office/drawing/2014/main" id="{5737B87C-E3C0-46B2-8B79-63EB60491503}"/>
              </a:ext>
            </a:extLst>
          </p:cNvPr>
          <p:cNvSpPr>
            <a:spLocks noGrp="1"/>
          </p:cNvSpPr>
          <p:nvPr>
            <p:ph type="body" idx="37" hasCustomPrompt="1"/>
          </p:nvPr>
        </p:nvSpPr>
        <p:spPr>
          <a:xfrm>
            <a:off x="8975158" y="2695019"/>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22F76863-7DCD-4365-80F0-001D51F08779}"/>
              </a:ext>
            </a:extLst>
          </p:cNvPr>
          <p:cNvSpPr>
            <a:spLocks noGrp="1"/>
          </p:cNvSpPr>
          <p:nvPr>
            <p:ph type="body" idx="38" hasCustomPrompt="1"/>
          </p:nvPr>
        </p:nvSpPr>
        <p:spPr>
          <a:xfrm>
            <a:off x="8975158" y="2332454"/>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3078273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301D716-5A67-6E43-8CB0-2B5F546EA1B3}"/>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solidFill>
                  <a:schemeClr val="bg2"/>
                </a:solidFill>
              </a:defRPr>
            </a:lvl1pPr>
          </a:lstStyle>
          <a:p>
            <a:r>
              <a:rPr lang="en-US" noProof="0" dirty="0"/>
              <a:t>CLICK TO EDIT TITLE</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Content Placeholder 2">
            <a:extLst>
              <a:ext uri="{FF2B5EF4-FFF2-40B4-BE49-F238E27FC236}">
                <a16:creationId xmlns:a16="http://schemas.microsoft.com/office/drawing/2014/main"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78915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D1D8686-7438-6F42-BADC-44B2ADD725B7}"/>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453242" y="707529"/>
            <a:ext cx="2673606" cy="569086"/>
          </a:xfrm>
        </p:spPr>
        <p:txBody>
          <a:bodyPr lIns="0" tIns="0" rIns="0" bIns="0" anchor="b">
            <a:normAutofit/>
          </a:bodyPr>
          <a:lstStyle>
            <a:lvl1pPr algn="l">
              <a:defRPr sz="3600">
                <a:solidFill>
                  <a:schemeClr val="bg2"/>
                </a:solidFill>
              </a:defRPr>
            </a:lvl1pPr>
          </a:lstStyle>
          <a:p>
            <a:r>
              <a:rPr lang="en-US" noProof="0" dirty="0"/>
              <a:t>TIMELINE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453242" y="1625821"/>
            <a:ext cx="2262267" cy="2021536"/>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a:off x="-533521" y="1375202"/>
            <a:ext cx="3005785" cy="100800"/>
            <a:chOff x="2729180" y="3240138"/>
            <a:chExt cx="153234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2729180" y="3290538"/>
              <a:ext cx="150492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4843727" y="636440"/>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8155684" y="1030082"/>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155684" y="737410"/>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a16="http://schemas.microsoft.com/office/drawing/2014/main" id="{1AD3A3AB-488E-4090-9FD5-E005D5A9ECF5}"/>
              </a:ext>
            </a:extLst>
          </p:cNvPr>
          <p:cNvCxnSpPr>
            <a:cxnSpLocks/>
          </p:cNvCxnSpPr>
          <p:nvPr userDrawn="1"/>
        </p:nvCxnSpPr>
        <p:spPr>
          <a:xfrm rot="16200000">
            <a:off x="4319712"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D6729DC-C5B3-485B-B5CD-F06FC3CAFD9A}"/>
              </a:ext>
            </a:extLst>
          </p:cNvPr>
          <p:cNvSpPr/>
          <p:nvPr userDrawn="1"/>
        </p:nvSpPr>
        <p:spPr>
          <a:xfrm>
            <a:off x="7597835" y="910600"/>
            <a:ext cx="301752" cy="30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9" name="Oval 28">
            <a:extLst>
              <a:ext uri="{FF2B5EF4-FFF2-40B4-BE49-F238E27FC236}">
                <a16:creationId xmlns:a16="http://schemas.microsoft.com/office/drawing/2014/main" id="{C4046DD7-8FB2-43D4-8E94-3D35DC3E2891}"/>
              </a:ext>
            </a:extLst>
          </p:cNvPr>
          <p:cNvSpPr/>
          <p:nvPr userDrawn="1"/>
        </p:nvSpPr>
        <p:spPr>
          <a:xfrm>
            <a:off x="7597835" y="4836261"/>
            <a:ext cx="301752" cy="30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0" name="Oval 29">
            <a:extLst>
              <a:ext uri="{FF2B5EF4-FFF2-40B4-BE49-F238E27FC236}">
                <a16:creationId xmlns:a16="http://schemas.microsoft.com/office/drawing/2014/main" id="{A320A73A-D3CB-4E04-B7E2-F3696B8ACDEA}"/>
              </a:ext>
            </a:extLst>
          </p:cNvPr>
          <p:cNvSpPr/>
          <p:nvPr userDrawn="1"/>
        </p:nvSpPr>
        <p:spPr>
          <a:xfrm>
            <a:off x="7597835" y="2231719"/>
            <a:ext cx="301752" cy="30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1" name="Oval 30">
            <a:extLst>
              <a:ext uri="{FF2B5EF4-FFF2-40B4-BE49-F238E27FC236}">
                <a16:creationId xmlns:a16="http://schemas.microsoft.com/office/drawing/2014/main" id="{3E2B01F0-78A8-41AE-95B8-811603402031}"/>
              </a:ext>
            </a:extLst>
          </p:cNvPr>
          <p:cNvSpPr/>
          <p:nvPr userDrawn="1"/>
        </p:nvSpPr>
        <p:spPr>
          <a:xfrm>
            <a:off x="7597835" y="3539378"/>
            <a:ext cx="301752" cy="3017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2" name="Text Placeholder 2">
            <a:extLst>
              <a:ext uri="{FF2B5EF4-FFF2-40B4-BE49-F238E27FC236}">
                <a16:creationId xmlns:a16="http://schemas.microsoft.com/office/drawing/2014/main" id="{A70E382B-B932-45B7-BD95-6D722A4A2480}"/>
              </a:ext>
            </a:extLst>
          </p:cNvPr>
          <p:cNvSpPr>
            <a:spLocks noGrp="1"/>
          </p:cNvSpPr>
          <p:nvPr>
            <p:ph type="body" idx="31" hasCustomPrompt="1"/>
          </p:nvPr>
        </p:nvSpPr>
        <p:spPr>
          <a:xfrm>
            <a:off x="8155684" y="2336840"/>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a16="http://schemas.microsoft.com/office/drawing/2014/main" id="{2F096B52-06C2-46DF-BB33-70D931283F16}"/>
              </a:ext>
            </a:extLst>
          </p:cNvPr>
          <p:cNvSpPr>
            <a:spLocks noGrp="1"/>
          </p:cNvSpPr>
          <p:nvPr>
            <p:ph type="body" idx="32" hasCustomPrompt="1"/>
          </p:nvPr>
        </p:nvSpPr>
        <p:spPr>
          <a:xfrm>
            <a:off x="8155684" y="2044168"/>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a16="http://schemas.microsoft.com/office/drawing/2014/main" id="{5D87FD43-95C9-4217-AD5F-FE02E28AD4CE}"/>
              </a:ext>
            </a:extLst>
          </p:cNvPr>
          <p:cNvSpPr>
            <a:spLocks noGrp="1"/>
          </p:cNvSpPr>
          <p:nvPr>
            <p:ph type="body" idx="33" hasCustomPrompt="1"/>
          </p:nvPr>
        </p:nvSpPr>
        <p:spPr>
          <a:xfrm>
            <a:off x="8155684" y="363013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A6706CEB-523E-4248-9A66-5D139D8B0DE5}"/>
              </a:ext>
            </a:extLst>
          </p:cNvPr>
          <p:cNvSpPr>
            <a:spLocks noGrp="1"/>
          </p:cNvSpPr>
          <p:nvPr>
            <p:ph type="body" idx="34" hasCustomPrompt="1"/>
          </p:nvPr>
        </p:nvSpPr>
        <p:spPr>
          <a:xfrm>
            <a:off x="8155684" y="333746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ADC931C-F9B2-467E-A024-CB5BE74BAD85}"/>
              </a:ext>
            </a:extLst>
          </p:cNvPr>
          <p:cNvSpPr>
            <a:spLocks noGrp="1"/>
          </p:cNvSpPr>
          <p:nvPr>
            <p:ph type="body" idx="35" hasCustomPrompt="1"/>
          </p:nvPr>
        </p:nvSpPr>
        <p:spPr>
          <a:xfrm>
            <a:off x="8155684" y="4912661"/>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0A301DE6-2E75-41F5-9314-B269815BA3F3}"/>
              </a:ext>
            </a:extLst>
          </p:cNvPr>
          <p:cNvSpPr>
            <a:spLocks noGrp="1"/>
          </p:cNvSpPr>
          <p:nvPr>
            <p:ph type="body" idx="36" hasCustomPrompt="1"/>
          </p:nvPr>
        </p:nvSpPr>
        <p:spPr>
          <a:xfrm>
            <a:off x="8155684" y="4619989"/>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a16="http://schemas.microsoft.com/office/drawing/2014/main" id="{B9154606-4DE0-4DC7-830A-371423BE4201}"/>
              </a:ext>
            </a:extLst>
          </p:cNvPr>
          <p:cNvSpPr>
            <a:spLocks noGrp="1"/>
          </p:cNvSpPr>
          <p:nvPr>
            <p:ph type="body" sz="quarter" idx="37" hasCustomPrompt="1"/>
          </p:nvPr>
        </p:nvSpPr>
        <p:spPr>
          <a:xfrm>
            <a:off x="4843727" y="1957958"/>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a16="http://schemas.microsoft.com/office/drawing/2014/main" id="{5AC8C127-0F88-413C-B7BA-2ED0F81E7D4E}"/>
              </a:ext>
            </a:extLst>
          </p:cNvPr>
          <p:cNvSpPr>
            <a:spLocks noGrp="1"/>
          </p:cNvSpPr>
          <p:nvPr>
            <p:ph type="body" sz="quarter" idx="38" hasCustomPrompt="1"/>
          </p:nvPr>
        </p:nvSpPr>
        <p:spPr>
          <a:xfrm>
            <a:off x="4843727" y="326601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dirty="0"/>
              <a:t>20XX</a:t>
            </a:r>
          </a:p>
        </p:txBody>
      </p:sp>
      <p:sp>
        <p:nvSpPr>
          <p:cNvPr id="42" name="Text Placeholder 15">
            <a:extLst>
              <a:ext uri="{FF2B5EF4-FFF2-40B4-BE49-F238E27FC236}">
                <a16:creationId xmlns:a16="http://schemas.microsoft.com/office/drawing/2014/main" id="{63C5707A-6E08-4B58-A5FE-40063DB6548E}"/>
              </a:ext>
            </a:extLst>
          </p:cNvPr>
          <p:cNvSpPr>
            <a:spLocks noGrp="1"/>
          </p:cNvSpPr>
          <p:nvPr>
            <p:ph type="body" sz="quarter" idx="39" hasCustomPrompt="1"/>
          </p:nvPr>
        </p:nvSpPr>
        <p:spPr>
          <a:xfrm>
            <a:off x="4843727" y="456329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3627535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890A504-D522-E34B-8940-FA61E48CA7F2}"/>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solidFill>
                  <a:schemeClr val="bg2"/>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67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435652" y="3240138"/>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0" name="Table Placeholder 9">
            <a:extLst>
              <a:ext uri="{FF2B5EF4-FFF2-40B4-BE49-F238E27FC236}">
                <a16:creationId xmlns:a16="http://schemas.microsoft.com/office/drawing/2014/main" id="{3F646CE6-E75B-4112-896D-5A26E1F1520E}"/>
              </a:ext>
            </a:extLst>
          </p:cNvPr>
          <p:cNvSpPr>
            <a:spLocks noGrp="1"/>
          </p:cNvSpPr>
          <p:nvPr>
            <p:ph type="tbl" sz="quarter" idx="14"/>
          </p:nvPr>
        </p:nvSpPr>
        <p:spPr>
          <a:xfrm>
            <a:off x="5518150" y="629602"/>
            <a:ext cx="5870575" cy="4867275"/>
          </a:xfrm>
        </p:spPr>
        <p:txBody>
          <a:bodyPr anchor="ctr" anchorCtr="0">
            <a:normAutofit/>
          </a:bodyPr>
          <a:lstStyle>
            <a:lvl1pPr marL="0" indent="0" algn="ctr">
              <a:buNone/>
              <a:defRPr sz="2000"/>
            </a:lvl1pPr>
          </a:lstStyle>
          <a:p>
            <a:r>
              <a:rPr lang="en-US" noProof="0"/>
              <a:t>Click icon to add table</a:t>
            </a:r>
            <a:endParaRPr lang="en-US" noProof="0" dirty="0"/>
          </a:p>
        </p:txBody>
      </p:sp>
    </p:spTree>
    <p:extLst>
      <p:ext uri="{BB962C8B-B14F-4D97-AF65-F5344CB8AC3E}">
        <p14:creationId xmlns:p14="http://schemas.microsoft.com/office/powerpoint/2010/main" val="3183923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3FBC770-1457-E34E-8C63-8C8023BFEC27}"/>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923546"/>
            <a:ext cx="2828198" cy="1971815"/>
          </a:xfrm>
        </p:spPr>
        <p:txBody>
          <a:bodyPr lIns="0" tIns="0" rIns="0" bIns="0" anchor="b">
            <a:normAutofit/>
          </a:bodyPr>
          <a:lstStyle>
            <a:lvl1pPr>
              <a:defRPr sz="3600">
                <a:solidFill>
                  <a:schemeClr val="bg2"/>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216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157248" y="3240138"/>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a16="http://schemas.microsoft.com/office/drawing/2014/main"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Picture Placeholder 8">
            <a:extLst>
              <a:ext uri="{FF2B5EF4-FFF2-40B4-BE49-F238E27FC236}">
                <a16:creationId xmlns:a16="http://schemas.microsoft.com/office/drawing/2014/main"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6" name="Picture Placeholder 8">
            <a:extLst>
              <a:ext uri="{FF2B5EF4-FFF2-40B4-BE49-F238E27FC236}">
                <a16:creationId xmlns:a16="http://schemas.microsoft.com/office/drawing/2014/main"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a16="http://schemas.microsoft.com/office/drawing/2014/main"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a16="http://schemas.microsoft.com/office/drawing/2014/main"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a16="http://schemas.microsoft.com/office/drawing/2014/main"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a16="http://schemas.microsoft.com/office/drawing/2014/main"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29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D8B7B9B-00B8-6841-90DC-94FAF6C690E9}"/>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720001" y="707529"/>
            <a:ext cx="10695150" cy="569086"/>
          </a:xfrm>
        </p:spPr>
        <p:txBody>
          <a:bodyPr lIns="0" tIns="0" rIns="0" bIns="0" anchor="b">
            <a:normAutofit/>
          </a:bodyPr>
          <a:lstStyle>
            <a:lvl1pPr algn="r">
              <a:defRPr sz="3600">
                <a:solidFill>
                  <a:schemeClr val="bg2"/>
                </a:solidFill>
              </a:defRPr>
            </a:lvl1pPr>
          </a:lstStyle>
          <a:p>
            <a:r>
              <a:rPr lang="en-US" noProof="0" dirty="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734606" y="1625821"/>
            <a:ext cx="10659519"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439494" y="3290538"/>
              <a:ext cx="294450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a16="http://schemas.microsoft.com/office/drawing/2014/main" id="{F6FF07C5-314A-4EA8-B78F-7A51C234D3A1}"/>
              </a:ext>
            </a:extLst>
          </p:cNvPr>
          <p:cNvSpPr>
            <a:spLocks noGrp="1"/>
          </p:cNvSpPr>
          <p:nvPr>
            <p:ph type="pic" sz="quarter" idx="33"/>
          </p:nvPr>
        </p:nvSpPr>
        <p:spPr>
          <a:xfrm>
            <a:off x="721841" y="2764036"/>
            <a:ext cx="1106424" cy="1106423"/>
          </a:xfrm>
          <a:prstGeom prst="ellipse">
            <a:avLst/>
          </a:prstGeom>
          <a:solidFill>
            <a:schemeClr val="bg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23" name="Straight Connector 22">
            <a:extLst>
              <a:ext uri="{FF2B5EF4-FFF2-40B4-BE49-F238E27FC236}">
                <a16:creationId xmlns:a16="http://schemas.microsoft.com/office/drawing/2014/main"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720000" y="4191893"/>
            <a:ext cx="1106424" cy="1106423"/>
          </a:xfrm>
          <a:prstGeom prst="ellipse">
            <a:avLst/>
          </a:prstGeom>
          <a:solidFill>
            <a:schemeClr val="bg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a16="http://schemas.microsoft.com/office/drawing/2014/main"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a16="http://schemas.microsoft.com/office/drawing/2014/main"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a16="http://schemas.microsoft.com/office/drawing/2014/main"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a16="http://schemas.microsoft.com/office/drawing/2014/main"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a16="http://schemas.microsoft.com/office/drawing/2014/main"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a16="http://schemas.microsoft.com/office/drawing/2014/main"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id="{417A32F4-3459-4A31-A90E-AA771FD4D491}"/>
              </a:ext>
            </a:extLst>
          </p:cNvPr>
          <p:cNvSpPr>
            <a:spLocks noGrp="1"/>
          </p:cNvSpPr>
          <p:nvPr>
            <p:ph type="pic" sz="quarter" idx="42"/>
          </p:nvPr>
        </p:nvSpPr>
        <p:spPr>
          <a:xfrm>
            <a:off x="4467451" y="4191893"/>
            <a:ext cx="1106424" cy="1106423"/>
          </a:xfrm>
          <a:prstGeom prst="ellipse">
            <a:avLst/>
          </a:prstGeom>
          <a:solidFill>
            <a:schemeClr val="bg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5" name="Picture Placeholder 2">
            <a:extLst>
              <a:ext uri="{FF2B5EF4-FFF2-40B4-BE49-F238E27FC236}">
                <a16:creationId xmlns:a16="http://schemas.microsoft.com/office/drawing/2014/main" id="{63549FA7-92E5-4DB1-92FA-15902DFD3753}"/>
              </a:ext>
            </a:extLst>
          </p:cNvPr>
          <p:cNvSpPr>
            <a:spLocks noGrp="1"/>
          </p:cNvSpPr>
          <p:nvPr>
            <p:ph type="pic" sz="quarter" idx="48"/>
          </p:nvPr>
        </p:nvSpPr>
        <p:spPr>
          <a:xfrm>
            <a:off x="8214902" y="4191893"/>
            <a:ext cx="1106424" cy="1106423"/>
          </a:xfrm>
          <a:prstGeom prst="ellipse">
            <a:avLst/>
          </a:prstGeom>
          <a:solidFill>
            <a:schemeClr val="bg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6" name="Picture Placeholder 2">
            <a:extLst>
              <a:ext uri="{FF2B5EF4-FFF2-40B4-BE49-F238E27FC236}">
                <a16:creationId xmlns:a16="http://schemas.microsoft.com/office/drawing/2014/main" id="{0F62D330-6A30-4A65-89DA-EDFE4AAD343E}"/>
              </a:ext>
            </a:extLst>
          </p:cNvPr>
          <p:cNvSpPr>
            <a:spLocks noGrp="1"/>
          </p:cNvSpPr>
          <p:nvPr>
            <p:ph type="pic" sz="quarter" idx="39"/>
          </p:nvPr>
        </p:nvSpPr>
        <p:spPr>
          <a:xfrm>
            <a:off x="4469292" y="2764036"/>
            <a:ext cx="1106424" cy="1106423"/>
          </a:xfrm>
          <a:prstGeom prst="ellipse">
            <a:avLst/>
          </a:prstGeom>
          <a:solidFill>
            <a:schemeClr val="bg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2" name="Picture Placeholder 2">
            <a:extLst>
              <a:ext uri="{FF2B5EF4-FFF2-40B4-BE49-F238E27FC236}">
                <a16:creationId xmlns:a16="http://schemas.microsoft.com/office/drawing/2014/main" id="{A3FC286B-05E7-4E48-A7FD-197800349118}"/>
              </a:ext>
            </a:extLst>
          </p:cNvPr>
          <p:cNvSpPr>
            <a:spLocks noGrp="1"/>
          </p:cNvSpPr>
          <p:nvPr>
            <p:ph type="pic" sz="quarter" idx="45"/>
          </p:nvPr>
        </p:nvSpPr>
        <p:spPr>
          <a:xfrm>
            <a:off x="8216743" y="2764036"/>
            <a:ext cx="1106424" cy="1106423"/>
          </a:xfrm>
          <a:prstGeom prst="ellipse">
            <a:avLst/>
          </a:prstGeom>
          <a:solidFill>
            <a:schemeClr val="bg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74431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CAC0B39-D70C-5D43-B60A-5798939815CE}"/>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solidFill>
                  <a:schemeClr val="bg2"/>
                </a:solidFill>
              </a:defRPr>
            </a:lvl1pPr>
          </a:lstStyle>
          <a:p>
            <a:r>
              <a:rPr lang="en-US" noProof="0" dirty="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096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20048" y="3250524"/>
              <a:ext cx="100800"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6" name="Text Placeholder 2">
            <a:extLst>
              <a:ext uri="{FF2B5EF4-FFF2-40B4-BE49-F238E27FC236}">
                <a16:creationId xmlns:a16="http://schemas.microsoft.com/office/drawing/2014/main"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a16="http://schemas.microsoft.com/office/drawing/2014/main"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a16="http://schemas.microsoft.com/office/drawing/2014/main"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a16="http://schemas.microsoft.com/office/drawing/2014/main"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a16="http://schemas.microsoft.com/office/drawing/2014/main"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a16="http://schemas.microsoft.com/office/drawing/2014/main"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a16="http://schemas.microsoft.com/office/drawing/2014/main"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a16="http://schemas.microsoft.com/office/drawing/2014/main"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a16="http://schemas.microsoft.com/office/drawing/2014/main"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a16="http://schemas.microsoft.com/office/drawing/2014/main"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4" name="Oval 53">
            <a:extLst>
              <a:ext uri="{FF2B5EF4-FFF2-40B4-BE49-F238E27FC236}">
                <a16:creationId xmlns:a16="http://schemas.microsoft.com/office/drawing/2014/main" id="{69CB80EA-A8D6-4099-9412-0C14095755FF}"/>
              </a:ext>
            </a:extLst>
          </p:cNvPr>
          <p:cNvSpPr/>
          <p:nvPr userDrawn="1"/>
        </p:nvSpPr>
        <p:spPr>
          <a:xfrm>
            <a:off x="790959" y="4965077"/>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5" name="Oval 54">
            <a:extLst>
              <a:ext uri="{FF2B5EF4-FFF2-40B4-BE49-F238E27FC236}">
                <a16:creationId xmlns:a16="http://schemas.microsoft.com/office/drawing/2014/main" id="{2E20CCE5-B889-49FE-8FA6-A6F0F11A5D91}"/>
              </a:ext>
            </a:extLst>
          </p:cNvPr>
          <p:cNvSpPr/>
          <p:nvPr userDrawn="1"/>
        </p:nvSpPr>
        <p:spPr>
          <a:xfrm>
            <a:off x="2725217" y="4261982"/>
            <a:ext cx="384048" cy="38404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6" name="Oval 55">
            <a:extLst>
              <a:ext uri="{FF2B5EF4-FFF2-40B4-BE49-F238E27FC236}">
                <a16:creationId xmlns:a16="http://schemas.microsoft.com/office/drawing/2014/main" id="{769A77E3-4AFB-45BB-8FDC-4AD084EA9D23}"/>
              </a:ext>
            </a:extLst>
          </p:cNvPr>
          <p:cNvSpPr/>
          <p:nvPr userDrawn="1"/>
        </p:nvSpPr>
        <p:spPr>
          <a:xfrm>
            <a:off x="2725217" y="4968409"/>
            <a:ext cx="384048" cy="384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7" name="Oval 56">
            <a:extLst>
              <a:ext uri="{FF2B5EF4-FFF2-40B4-BE49-F238E27FC236}">
                <a16:creationId xmlns:a16="http://schemas.microsoft.com/office/drawing/2014/main" id="{53A8B986-3280-4EAC-846B-9167ECC55646}"/>
              </a:ext>
            </a:extLst>
          </p:cNvPr>
          <p:cNvSpPr/>
          <p:nvPr userDrawn="1"/>
        </p:nvSpPr>
        <p:spPr>
          <a:xfrm>
            <a:off x="4660323" y="4257848"/>
            <a:ext cx="384048" cy="38404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8" name="Oval 57">
            <a:extLst>
              <a:ext uri="{FF2B5EF4-FFF2-40B4-BE49-F238E27FC236}">
                <a16:creationId xmlns:a16="http://schemas.microsoft.com/office/drawing/2014/main" id="{0AE6D315-5EC0-4956-B7BF-B94D2AFE679B}"/>
              </a:ext>
            </a:extLst>
          </p:cNvPr>
          <p:cNvSpPr/>
          <p:nvPr userDrawn="1"/>
        </p:nvSpPr>
        <p:spPr>
          <a:xfrm>
            <a:off x="4660323" y="4964275"/>
            <a:ext cx="384048" cy="384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Chart Placeholder 11">
            <a:extLst>
              <a:ext uri="{FF2B5EF4-FFF2-40B4-BE49-F238E27FC236}">
                <a16:creationId xmlns:a16="http://schemas.microsoft.com/office/drawing/2014/main"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dirty="0"/>
              <a:t>Click icon to add chart</a:t>
            </a:r>
          </a:p>
        </p:txBody>
      </p:sp>
      <p:sp>
        <p:nvSpPr>
          <p:cNvPr id="35" name="Oval 34">
            <a:extLst>
              <a:ext uri="{FF2B5EF4-FFF2-40B4-BE49-F238E27FC236}">
                <a16:creationId xmlns:a16="http://schemas.microsoft.com/office/drawing/2014/main"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8" name="Oval 37">
            <a:extLst>
              <a:ext uri="{FF2B5EF4-FFF2-40B4-BE49-F238E27FC236}">
                <a16:creationId xmlns:a16="http://schemas.microsoft.com/office/drawing/2014/main" id="{C0F8D2C7-9093-4F92-B8A4-D819FEE69F1F}"/>
              </a:ext>
            </a:extLst>
          </p:cNvPr>
          <p:cNvSpPr/>
          <p:nvPr userDrawn="1"/>
        </p:nvSpPr>
        <p:spPr>
          <a:xfrm>
            <a:off x="7513888" y="1491522"/>
            <a:ext cx="3311393" cy="3311393"/>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41" name="Straight Connector 40">
            <a:extLst>
              <a:ext uri="{FF2B5EF4-FFF2-40B4-BE49-F238E27FC236}">
                <a16:creationId xmlns:a16="http://schemas.microsoft.com/office/drawing/2014/main"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49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a:gsLst>
            <a:gs pos="0">
              <a:schemeClr val="accent1"/>
            </a:gs>
            <a:gs pos="33000">
              <a:schemeClr val="tx2"/>
            </a:gs>
            <a:gs pos="69000">
              <a:schemeClr val="tx2"/>
            </a:gs>
            <a:gs pos="100000">
              <a:schemeClr val="accent1"/>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1347787"/>
            <a:ext cx="4618957" cy="2492461"/>
          </a:xfrm>
        </p:spPr>
        <p:txBody>
          <a:bodyPr lIns="0" tIns="0" rIns="0" bIns="0" anchor="b" anchorCtr="0">
            <a:noAutofit/>
          </a:bodyPr>
          <a:lstStyle>
            <a:lvl1pPr>
              <a:defRPr sz="6000">
                <a:solidFill>
                  <a:schemeClr val="bg2">
                    <a:lumMod val="20000"/>
                    <a:lumOff val="80000"/>
                  </a:schemeClr>
                </a:solidFill>
              </a:defRPr>
            </a:lvl1pPr>
          </a:lstStyle>
          <a:p>
            <a:r>
              <a:rPr lang="en-US" noProof="0" dirty="0"/>
              <a:t>PITCH</a:t>
            </a:r>
            <a:br>
              <a:rPr lang="en-US" noProof="0" dirty="0"/>
            </a:br>
            <a:r>
              <a:rPr lang="en-US" noProof="0" dirty="0"/>
              <a:t>DECK</a:t>
            </a:r>
            <a:br>
              <a:rPr lang="en-US" noProof="0" dirty="0"/>
            </a:br>
            <a:r>
              <a:rPr lang="en-US" noProof="0" dirty="0"/>
              <a:t>TITLE</a:t>
            </a: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161600"/>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3868272"/>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103632"/>
            <a:ext cx="4618957" cy="590626"/>
          </a:xfrm>
        </p:spPr>
        <p:txBody>
          <a:bodyPr lIns="0" tIns="0" rIns="0" bIns="0">
            <a:normAutofit/>
          </a:bodyPr>
          <a:lstStyle>
            <a:lvl1pPr marL="0" indent="0" algn="l">
              <a:lnSpc>
                <a:spcPct val="100000"/>
              </a:lnSpc>
              <a:spcBef>
                <a:spcPts val="0"/>
              </a:spcBef>
              <a:buNone/>
              <a:defRPr sz="2800" b="1">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2" name="Picture Placeholder 21">
            <a:extLst>
              <a:ext uri="{FF2B5EF4-FFF2-40B4-BE49-F238E27FC236}">
                <a16:creationId xmlns:a16="http://schemas.microsoft.com/office/drawing/2014/main" id="{67CA5E45-4846-A445-BEF2-AD8370BFDD08}"/>
              </a:ext>
            </a:extLst>
          </p:cNvPr>
          <p:cNvSpPr>
            <a:spLocks noGrp="1"/>
          </p:cNvSpPr>
          <p:nvPr>
            <p:ph type="pic" sz="quarter" idx="10"/>
          </p:nvPr>
        </p:nvSpPr>
        <p:spPr>
          <a:xfrm>
            <a:off x="0" y="0"/>
            <a:ext cx="6096000" cy="6858000"/>
          </a:xfrm>
        </p:spPr>
        <p:txBody>
          <a:bodyPr/>
          <a:lstStyle/>
          <a:p>
            <a:endParaRPr lang="en-US" dirty="0"/>
          </a:p>
        </p:txBody>
      </p:sp>
    </p:spTree>
    <p:extLst>
      <p:ext uri="{BB962C8B-B14F-4D97-AF65-F5344CB8AC3E}">
        <p14:creationId xmlns:p14="http://schemas.microsoft.com/office/powerpoint/2010/main" val="907692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C9E69B8-3510-1D4E-B0A1-855AA1FDC608}"/>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solidFill>
                  <a:schemeClr val="bg2"/>
                </a:solidFill>
              </a:defRPr>
            </a:lvl1pPr>
          </a:lstStyle>
          <a:p>
            <a:r>
              <a:rPr lang="en-US" noProof="0" dirty="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 text styles</a:t>
            </a:r>
          </a:p>
        </p:txBody>
      </p:sp>
      <p:sp>
        <p:nvSpPr>
          <p:cNvPr id="22" name="Picture Placeholder 7">
            <a:extLst>
              <a:ext uri="{FF2B5EF4-FFF2-40B4-BE49-F238E27FC236}">
                <a16:creationId xmlns:a16="http://schemas.microsoft.com/office/drawing/2014/main" id="{CF430BFB-0A7C-4FB8-B93B-8DA19F3E634A}"/>
              </a:ext>
            </a:extLst>
          </p:cNvPr>
          <p:cNvSpPr>
            <a:spLocks noGrp="1"/>
          </p:cNvSpPr>
          <p:nvPr>
            <p:ph type="pic" sz="quarter" idx="15"/>
          </p:nvPr>
        </p:nvSpPr>
        <p:spPr>
          <a:xfrm>
            <a:off x="-3710" y="320040"/>
            <a:ext cx="6073999" cy="5486400"/>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1286978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a:t>Click icon to add picture</a:t>
            </a:r>
            <a:endParaRPr lang="en-US" noProof="0" dirty="0"/>
          </a:p>
        </p:txBody>
      </p:sp>
      <p:sp>
        <p:nvSpPr>
          <p:cNvPr id="21" name="Title 1">
            <a:extLst>
              <a:ext uri="{FF2B5EF4-FFF2-40B4-BE49-F238E27FC236}">
                <a16:creationId xmlns:a16="http://schemas.microsoft.com/office/drawing/2014/main" id="{1FF22294-F2E5-4C74-A30C-46BA988FD586}"/>
              </a:ext>
            </a:extLst>
          </p:cNvPr>
          <p:cNvSpPr>
            <a:spLocks noGrp="1"/>
          </p:cNvSpPr>
          <p:nvPr>
            <p:ph type="title" hasCustomPrompt="1"/>
          </p:nvPr>
        </p:nvSpPr>
        <p:spPr>
          <a:xfrm>
            <a:off x="809959" y="788854"/>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a16="http://schemas.microsoft.com/office/drawing/2014/main" id="{FC5C0DA6-1B31-4BDF-BAEB-BF7978102847}"/>
              </a:ext>
            </a:extLst>
          </p:cNvPr>
          <p:cNvSpPr>
            <a:spLocks noGrp="1"/>
          </p:cNvSpPr>
          <p:nvPr>
            <p:ph type="body" sz="quarter" idx="15" hasCustomPrompt="1"/>
          </p:nvPr>
        </p:nvSpPr>
        <p:spPr>
          <a:xfrm>
            <a:off x="825335" y="2326723"/>
            <a:ext cx="4586288" cy="509472"/>
          </a:xfrm>
        </p:spPr>
        <p:txBody>
          <a:bodyPr lIns="0" tIns="0" rIns="0" bIns="0" anchor="b" anchorCtr="0">
            <a:noAutofit/>
          </a:bodyPr>
          <a:lstStyle>
            <a:lvl1pPr marL="0" indent="0">
              <a:buNone/>
              <a:defRPr sz="2800" b="0">
                <a:solidFill>
                  <a:schemeClr val="bg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dirty="0"/>
              <a:t>August Bergqvist</a:t>
            </a:r>
          </a:p>
        </p:txBody>
      </p:sp>
      <p:sp>
        <p:nvSpPr>
          <p:cNvPr id="23" name="Text Placeholder 3">
            <a:extLst>
              <a:ext uri="{FF2B5EF4-FFF2-40B4-BE49-F238E27FC236}">
                <a16:creationId xmlns:a16="http://schemas.microsoft.com/office/drawing/2014/main" id="{5E1647C9-9AC1-4500-A56E-94CABC656E0C}"/>
              </a:ext>
            </a:extLst>
          </p:cNvPr>
          <p:cNvSpPr>
            <a:spLocks noGrp="1"/>
          </p:cNvSpPr>
          <p:nvPr>
            <p:ph type="body" sz="quarter" idx="16" hasCustomPrompt="1"/>
          </p:nvPr>
        </p:nvSpPr>
        <p:spPr>
          <a:xfrm>
            <a:off x="831850" y="2946597"/>
            <a:ext cx="4586288" cy="230941"/>
          </a:xfrm>
        </p:spPr>
        <p:txBody>
          <a:bodyPr lIns="0" tIns="0" rIns="0" bIns="0">
            <a:noAutofit/>
          </a:bodyPr>
          <a:lstStyle>
            <a:lvl1pPr marL="0" indent="0">
              <a:buNone/>
              <a:defRPr sz="1700" b="0" i="1">
                <a:solidFill>
                  <a:schemeClr val="bg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dirty="0"/>
              <a:t>Phone:</a:t>
            </a:r>
          </a:p>
        </p:txBody>
      </p:sp>
      <p:sp>
        <p:nvSpPr>
          <p:cNvPr id="24" name="Text Placeholder 3">
            <a:extLst>
              <a:ext uri="{FF2B5EF4-FFF2-40B4-BE49-F238E27FC236}">
                <a16:creationId xmlns:a16="http://schemas.microsoft.com/office/drawing/2014/main" id="{8605CECB-8164-4428-B478-98C42902F9FC}"/>
              </a:ext>
            </a:extLst>
          </p:cNvPr>
          <p:cNvSpPr>
            <a:spLocks noGrp="1"/>
          </p:cNvSpPr>
          <p:nvPr>
            <p:ph type="body" sz="quarter" idx="17" hasCustomPrompt="1"/>
          </p:nvPr>
        </p:nvSpPr>
        <p:spPr>
          <a:xfrm>
            <a:off x="824950" y="3189470"/>
            <a:ext cx="4586288" cy="290167"/>
          </a:xfrm>
        </p:spPr>
        <p:txBody>
          <a:bodyPr lIns="0" tIns="0" rIns="0" bIns="0">
            <a:noAutofit/>
          </a:bodyPr>
          <a:lstStyle>
            <a:lvl1pPr marL="0" indent="0">
              <a:buNone/>
              <a:defRPr sz="2000" b="1">
                <a:solidFill>
                  <a:schemeClr val="bg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dirty="0"/>
              <a:t>+7 888 999-000-11</a:t>
            </a:r>
          </a:p>
        </p:txBody>
      </p:sp>
      <p:sp>
        <p:nvSpPr>
          <p:cNvPr id="25" name="Text Placeholder 3">
            <a:extLst>
              <a:ext uri="{FF2B5EF4-FFF2-40B4-BE49-F238E27FC236}">
                <a16:creationId xmlns:a16="http://schemas.microsoft.com/office/drawing/2014/main" id="{D39B56C4-E128-4995-91CC-64C268BC7603}"/>
              </a:ext>
            </a:extLst>
          </p:cNvPr>
          <p:cNvSpPr>
            <a:spLocks noGrp="1"/>
          </p:cNvSpPr>
          <p:nvPr>
            <p:ph type="body" sz="quarter" idx="18" hasCustomPrompt="1"/>
          </p:nvPr>
        </p:nvSpPr>
        <p:spPr>
          <a:xfrm>
            <a:off x="838750" y="3666717"/>
            <a:ext cx="4586288" cy="230941"/>
          </a:xfrm>
        </p:spPr>
        <p:txBody>
          <a:bodyPr lIns="0" tIns="0" rIns="0" bIns="0">
            <a:noAutofit/>
          </a:bodyPr>
          <a:lstStyle>
            <a:lvl1pPr marL="0" indent="0">
              <a:buNone/>
              <a:defRPr lang="ru-RU" sz="1700" b="0" i="1" kern="1200" dirty="0">
                <a:solidFill>
                  <a:schemeClr val="bg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dirty="0"/>
              <a:t>Email:</a:t>
            </a:r>
          </a:p>
        </p:txBody>
      </p:sp>
      <p:sp>
        <p:nvSpPr>
          <p:cNvPr id="26" name="Text Placeholder 3">
            <a:extLst>
              <a:ext uri="{FF2B5EF4-FFF2-40B4-BE49-F238E27FC236}">
                <a16:creationId xmlns:a16="http://schemas.microsoft.com/office/drawing/2014/main" id="{94772DA1-74CC-430C-9A8E-5A6586692CAB}"/>
              </a:ext>
            </a:extLst>
          </p:cNvPr>
          <p:cNvSpPr>
            <a:spLocks noGrp="1"/>
          </p:cNvSpPr>
          <p:nvPr>
            <p:ph type="body" sz="quarter" idx="19" hasCustomPrompt="1"/>
          </p:nvPr>
        </p:nvSpPr>
        <p:spPr>
          <a:xfrm>
            <a:off x="831850" y="3893548"/>
            <a:ext cx="4586288" cy="364479"/>
          </a:xfrm>
        </p:spPr>
        <p:txBody>
          <a:bodyPr lIns="0" tIns="0" rIns="0" bIns="0">
            <a:noAutofit/>
          </a:bodyPr>
          <a:lstStyle>
            <a:lvl1pPr marL="0" indent="0">
              <a:buNone/>
              <a:defRPr sz="2000" b="1">
                <a:solidFill>
                  <a:schemeClr val="bg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dirty="0" err="1"/>
              <a:t>Bergqvist@vanarsdelltd.com</a:t>
            </a:r>
            <a:endParaRPr lang="en-US" noProof="0" dirty="0"/>
          </a:p>
        </p:txBody>
      </p:sp>
      <p:sp>
        <p:nvSpPr>
          <p:cNvPr id="27" name="Text Placeholder 3">
            <a:extLst>
              <a:ext uri="{FF2B5EF4-FFF2-40B4-BE49-F238E27FC236}">
                <a16:creationId xmlns:a16="http://schemas.microsoft.com/office/drawing/2014/main" id="{7A073B5B-2BE3-49D1-A646-1492F534C94B}"/>
              </a:ext>
            </a:extLst>
          </p:cNvPr>
          <p:cNvSpPr>
            <a:spLocks noGrp="1"/>
          </p:cNvSpPr>
          <p:nvPr>
            <p:ph type="body" sz="quarter" idx="20" hasCustomPrompt="1"/>
          </p:nvPr>
        </p:nvSpPr>
        <p:spPr>
          <a:xfrm>
            <a:off x="831850" y="4395788"/>
            <a:ext cx="4586288" cy="230941"/>
          </a:xfrm>
        </p:spPr>
        <p:txBody>
          <a:bodyPr lIns="0" tIns="0" rIns="0" bIns="0">
            <a:noAutofit/>
          </a:bodyPr>
          <a:lstStyle>
            <a:lvl1pPr marL="0" indent="0">
              <a:buNone/>
              <a:defRPr lang="ru-RU" sz="1700" b="0" i="1" kern="1200" dirty="0">
                <a:solidFill>
                  <a:schemeClr val="bg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dirty="0"/>
              <a:t>Website:</a:t>
            </a:r>
          </a:p>
        </p:txBody>
      </p:sp>
      <p:sp>
        <p:nvSpPr>
          <p:cNvPr id="28" name="Text Placeholder 3">
            <a:extLst>
              <a:ext uri="{FF2B5EF4-FFF2-40B4-BE49-F238E27FC236}">
                <a16:creationId xmlns:a16="http://schemas.microsoft.com/office/drawing/2014/main" id="{52D10EDD-0329-4443-8665-7603E4A83B16}"/>
              </a:ext>
            </a:extLst>
          </p:cNvPr>
          <p:cNvSpPr>
            <a:spLocks noGrp="1"/>
          </p:cNvSpPr>
          <p:nvPr>
            <p:ph type="body" sz="quarter" idx="21" hasCustomPrompt="1"/>
          </p:nvPr>
        </p:nvSpPr>
        <p:spPr>
          <a:xfrm>
            <a:off x="824950" y="4606577"/>
            <a:ext cx="4586288" cy="364479"/>
          </a:xfrm>
        </p:spPr>
        <p:txBody>
          <a:bodyPr lIns="0" tIns="0" rIns="0" bIns="0">
            <a:noAutofit/>
          </a:bodyPr>
          <a:lstStyle>
            <a:lvl1pPr marL="0" indent="0">
              <a:buNone/>
              <a:defRPr sz="2000" b="1">
                <a:solidFill>
                  <a:schemeClr val="bg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dirty="0" err="1"/>
              <a:t>www.vanarsdelltd.com</a:t>
            </a:r>
            <a:endParaRPr lang="en-US" noProof="0" dirty="0"/>
          </a:p>
        </p:txBody>
      </p:sp>
      <p:grpSp>
        <p:nvGrpSpPr>
          <p:cNvPr id="4" name="Group 3">
            <a:extLst>
              <a:ext uri="{FF2B5EF4-FFF2-40B4-BE49-F238E27FC236}">
                <a16:creationId xmlns:a16="http://schemas.microsoft.com/office/drawing/2014/main" id="{5F591C52-0202-44BA-A6BE-E2362516B893}"/>
              </a:ext>
            </a:extLst>
          </p:cNvPr>
          <p:cNvGrpSpPr/>
          <p:nvPr userDrawn="1"/>
        </p:nvGrpSpPr>
        <p:grpSpPr>
          <a:xfrm>
            <a:off x="801543" y="1993352"/>
            <a:ext cx="4569895" cy="100800"/>
            <a:chOff x="808548" y="2750589"/>
            <a:chExt cx="4569895"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9" name="Oval 28">
              <a:extLst>
                <a:ext uri="{FF2B5EF4-FFF2-40B4-BE49-F238E27FC236}">
                  <a16:creationId xmlns:a16="http://schemas.microsoft.com/office/drawing/2014/main"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grpSp>
        <p:nvGrpSpPr>
          <p:cNvPr id="32" name="Group 31">
            <a:extLst>
              <a:ext uri="{FF2B5EF4-FFF2-40B4-BE49-F238E27FC236}">
                <a16:creationId xmlns:a16="http://schemas.microsoft.com/office/drawing/2014/main" id="{63E1608D-F119-4C0D-8D91-7CB089C037C8}"/>
              </a:ext>
            </a:extLst>
          </p:cNvPr>
          <p:cNvGrpSpPr/>
          <p:nvPr userDrawn="1"/>
        </p:nvGrpSpPr>
        <p:grpSpPr>
          <a:xfrm>
            <a:off x="801543" y="903336"/>
            <a:ext cx="4575417" cy="105664"/>
            <a:chOff x="808548" y="2745725"/>
            <a:chExt cx="4575417" cy="105664"/>
          </a:xfrm>
        </p:grpSpPr>
        <p:grpSp>
          <p:nvGrpSpPr>
            <p:cNvPr id="33" name="Group 32">
              <a:extLst>
                <a:ext uri="{FF2B5EF4-FFF2-40B4-BE49-F238E27FC236}">
                  <a16:creationId xmlns:a16="http://schemas.microsoft.com/office/drawing/2014/main"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a16="http://schemas.microsoft.com/office/drawing/2014/main"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4" name="Oval 33">
              <a:extLst>
                <a:ext uri="{FF2B5EF4-FFF2-40B4-BE49-F238E27FC236}">
                  <a16:creationId xmlns:a16="http://schemas.microsoft.com/office/drawing/2014/main"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788394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grpSp>
        <p:nvGrpSpPr>
          <p:cNvPr id="4" name="Group 3">
            <a:extLst>
              <a:ext uri="{FF2B5EF4-FFF2-40B4-BE49-F238E27FC236}">
                <a16:creationId xmlns:a16="http://schemas.microsoft.com/office/drawing/2014/main"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1" name="Oval 20">
              <a:extLst>
                <a:ext uri="{FF2B5EF4-FFF2-40B4-BE49-F238E27FC236}">
                  <a16:creationId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576448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bg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Customer Title</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a:t>
            </a:r>
            <a:br>
              <a:rPr lang="en-US" noProof="0" dirty="0"/>
            </a:br>
            <a:r>
              <a:rPr lang="en-US" noProof="0" dirty="0"/>
              <a:t>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bg1"/>
                </a:solidFill>
              </a:defRPr>
            </a:lvl1pPr>
          </a:lstStyle>
          <a:p>
            <a:pPr lvl="0"/>
            <a:r>
              <a:rPr lang="en-US" noProof="0" dirty="0"/>
              <a:t>Click to edit Master text styles</a:t>
            </a:r>
          </a:p>
        </p:txBody>
      </p:sp>
      <p:sp>
        <p:nvSpPr>
          <p:cNvPr id="24" name="Oval 23">
            <a:extLst>
              <a:ext uri="{FF2B5EF4-FFF2-40B4-BE49-F238E27FC236}">
                <a16:creationId xmlns:a16="http://schemas.microsoft.com/office/drawing/2014/main"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8" name="Text Placeholder 2">
            <a:extLst>
              <a:ext uri="{FF2B5EF4-FFF2-40B4-BE49-F238E27FC236}">
                <a16:creationId xmlns:a16="http://schemas.microsoft.com/office/drawing/2014/main"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bg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Customer Title</a:t>
            </a:r>
          </a:p>
        </p:txBody>
      </p:sp>
      <p:sp>
        <p:nvSpPr>
          <p:cNvPr id="59" name="Text Placeholder 2">
            <a:extLst>
              <a:ext uri="{FF2B5EF4-FFF2-40B4-BE49-F238E27FC236}">
                <a16:creationId xmlns:a16="http://schemas.microsoft.com/office/drawing/2014/main"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a:t>
            </a:r>
            <a:br>
              <a:rPr lang="en-US" noProof="0" dirty="0"/>
            </a:br>
            <a:r>
              <a:rPr lang="en-US" noProof="0" dirty="0"/>
              <a:t>text</a:t>
            </a:r>
          </a:p>
        </p:txBody>
      </p:sp>
      <p:sp>
        <p:nvSpPr>
          <p:cNvPr id="60" name="Picture Placeholder 2">
            <a:extLst>
              <a:ext uri="{FF2B5EF4-FFF2-40B4-BE49-F238E27FC236}">
                <a16:creationId xmlns:a16="http://schemas.microsoft.com/office/drawing/2014/main"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1" name="Straight Connector 60">
            <a:extLst>
              <a:ext uri="{FF2B5EF4-FFF2-40B4-BE49-F238E27FC236}">
                <a16:creationId xmlns:a16="http://schemas.microsoft.com/office/drawing/2014/main"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bg1"/>
                </a:solidFill>
              </a:defRPr>
            </a:lvl1pPr>
          </a:lstStyle>
          <a:p>
            <a:pPr lvl="0"/>
            <a:r>
              <a:rPr lang="en-US" noProof="0" dirty="0"/>
              <a:t>Click to edit Master text styles</a:t>
            </a:r>
          </a:p>
        </p:txBody>
      </p:sp>
      <p:sp>
        <p:nvSpPr>
          <p:cNvPr id="63" name="Oval 62">
            <a:extLst>
              <a:ext uri="{FF2B5EF4-FFF2-40B4-BE49-F238E27FC236}">
                <a16:creationId xmlns:a16="http://schemas.microsoft.com/office/drawing/2014/main"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64" name="Text Placeholder 2">
            <a:extLst>
              <a:ext uri="{FF2B5EF4-FFF2-40B4-BE49-F238E27FC236}">
                <a16:creationId xmlns:a16="http://schemas.microsoft.com/office/drawing/2014/main"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bg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Customer Title</a:t>
            </a:r>
          </a:p>
        </p:txBody>
      </p:sp>
      <p:sp>
        <p:nvSpPr>
          <p:cNvPr id="65" name="Text Placeholder 2">
            <a:extLst>
              <a:ext uri="{FF2B5EF4-FFF2-40B4-BE49-F238E27FC236}">
                <a16:creationId xmlns:a16="http://schemas.microsoft.com/office/drawing/2014/main"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Edit master</a:t>
            </a:r>
            <a:br>
              <a:rPr lang="en-US" noProof="0" dirty="0"/>
            </a:br>
            <a:r>
              <a:rPr lang="en-US" noProof="0" dirty="0"/>
              <a:t>text</a:t>
            </a:r>
          </a:p>
        </p:txBody>
      </p:sp>
      <p:sp>
        <p:nvSpPr>
          <p:cNvPr id="66" name="Picture Placeholder 2">
            <a:extLst>
              <a:ext uri="{FF2B5EF4-FFF2-40B4-BE49-F238E27FC236}">
                <a16:creationId xmlns:a16="http://schemas.microsoft.com/office/drawing/2014/main"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7" name="Straight Connector 66">
            <a:extLst>
              <a:ext uri="{FF2B5EF4-FFF2-40B4-BE49-F238E27FC236}">
                <a16:creationId xmlns:a16="http://schemas.microsoft.com/office/drawing/2014/main"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bg1"/>
                </a:solidFill>
              </a:defRPr>
            </a:lvl1pPr>
          </a:lstStyle>
          <a:p>
            <a:pPr lvl="0"/>
            <a:r>
              <a:rPr lang="en-US" noProof="0" dirty="0"/>
              <a:t>Click to edit Master text styles</a:t>
            </a:r>
          </a:p>
        </p:txBody>
      </p:sp>
      <p:sp>
        <p:nvSpPr>
          <p:cNvPr id="69" name="Oval 68">
            <a:extLst>
              <a:ext uri="{FF2B5EF4-FFF2-40B4-BE49-F238E27FC236}">
                <a16:creationId xmlns:a16="http://schemas.microsoft.com/office/drawing/2014/main"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Tree>
    <p:extLst>
      <p:ext uri="{BB962C8B-B14F-4D97-AF65-F5344CB8AC3E}">
        <p14:creationId xmlns:p14="http://schemas.microsoft.com/office/powerpoint/2010/main" val="864131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690819-9F5E-0F45-A5C7-470881106C1F}"/>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1051560"/>
            <a:ext cx="5314072" cy="569086"/>
          </a:xfrm>
        </p:spPr>
        <p:txBody>
          <a:bodyPr lIns="0" tIns="0" rIns="0" bIns="0" anchor="b">
            <a:normAutofit/>
          </a:bodyPr>
          <a:lstStyle>
            <a:lvl1pPr algn="l">
              <a:defRPr sz="3600">
                <a:solidFill>
                  <a:schemeClr val="bg2"/>
                </a:solidFill>
              </a:defRPr>
            </a:lvl1pPr>
          </a:lstStyle>
          <a:p>
            <a:r>
              <a:rPr lang="en-US" noProof="0" dirty="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1969852"/>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727403"/>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092697"/>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a16="http://schemas.microsoft.com/office/drawing/2014/main" id="{496B07E0-C579-4C5F-9AD4-6AF791562924}"/>
              </a:ext>
            </a:extLst>
          </p:cNvPr>
          <p:cNvSpPr/>
          <p:nvPr userDrawn="1"/>
        </p:nvSpPr>
        <p:spPr>
          <a:xfrm>
            <a:off x="963549" y="1576458"/>
            <a:ext cx="4306824" cy="3648456"/>
          </a:xfrm>
          <a:prstGeom prst="rect">
            <a:avLst/>
          </a:prstGeom>
          <a:blipFill>
            <a:blip r:embed="rId2">
              <a:extLst>
                <a:ext uri="{96DAC541-7B7A-43D3-8B79-37D633B846F1}">
                  <asvg:svgBlip xmlns:asvg="http://schemas.microsoft.com/office/drawing/2016/SVG/main"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1" name="Picture Placeholder 2">
            <a:extLst>
              <a:ext uri="{FF2B5EF4-FFF2-40B4-BE49-F238E27FC236}">
                <a16:creationId xmlns:a16="http://schemas.microsoft.com/office/drawing/2014/main" id="{D5639F99-011E-49CF-8ABD-A4DB4439FB47}"/>
              </a:ext>
            </a:extLst>
          </p:cNvPr>
          <p:cNvSpPr>
            <a:spLocks noGrp="1"/>
          </p:cNvSpPr>
          <p:nvPr>
            <p:ph type="pic" sz="quarter" idx="14"/>
          </p:nvPr>
        </p:nvSpPr>
        <p:spPr>
          <a:xfrm>
            <a:off x="3315505" y="1734067"/>
            <a:ext cx="1819656" cy="3108960"/>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2" name="Picture Placeholder 2">
            <a:extLst>
              <a:ext uri="{FF2B5EF4-FFF2-40B4-BE49-F238E27FC236}">
                <a16:creationId xmlns:a16="http://schemas.microsoft.com/office/drawing/2014/main" id="{028483B2-B562-448D-AEE1-556BC9366BBA}"/>
              </a:ext>
            </a:extLst>
          </p:cNvPr>
          <p:cNvSpPr>
            <a:spLocks noGrp="1"/>
          </p:cNvSpPr>
          <p:nvPr>
            <p:ph type="pic" sz="quarter" idx="31"/>
          </p:nvPr>
        </p:nvSpPr>
        <p:spPr>
          <a:xfrm>
            <a:off x="1102188" y="3275099"/>
            <a:ext cx="2057400" cy="181965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3195763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B435525-2AF4-E14C-BD9B-C7A789872EE1}"/>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dirty="0"/>
              <a:t>HOW TO USE THIS TEMPLATE</a:t>
            </a:r>
          </a:p>
        </p:txBody>
      </p:sp>
      <p:sp>
        <p:nvSpPr>
          <p:cNvPr id="41" name="Picture Placeholder 9">
            <a:extLst>
              <a:ext uri="{FF2B5EF4-FFF2-40B4-BE49-F238E27FC236}">
                <a16:creationId xmlns:a16="http://schemas.microsoft.com/office/drawing/2014/main"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31" name="Group 30">
            <a:extLst>
              <a:ext uri="{FF2B5EF4-FFF2-40B4-BE49-F238E27FC236}">
                <a16:creationId xmlns:a16="http://schemas.microsoft.com/office/drawing/2014/main"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a16="http://schemas.microsoft.com/office/drawing/2014/main" id="{959A2713-966D-4694-A067-D6BE1B2986D1}"/>
                </a:ext>
              </a:extLst>
            </p:cNvPr>
            <p:cNvCxnSpPr>
              <a:cxnSpLocks/>
            </p:cNvCxnSpPr>
            <p:nvPr userDrawn="1"/>
          </p:nvCxnSpPr>
          <p:spPr>
            <a:xfrm>
              <a:off x="-322289" y="3290538"/>
              <a:ext cx="50701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CA15F19-C2FE-4F13-9359-69E884CA83B9}"/>
                </a:ext>
              </a:extLst>
            </p:cNvPr>
            <p:cNvSpPr/>
            <p:nvPr userDrawn="1"/>
          </p:nvSpPr>
          <p:spPr>
            <a:xfrm>
              <a:off x="4682109" y="3240138"/>
              <a:ext cx="65724"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253577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ingle Content">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D80F306C-DD7D-D94C-BCF8-92E6911F975F}"/>
              </a:ext>
            </a:extLst>
          </p:cNvPr>
          <p:cNvSpPr>
            <a:spLocks noGrp="1"/>
          </p:cNvSpPr>
          <p:nvPr>
            <p:ph sz="half" idx="2"/>
          </p:nvPr>
        </p:nvSpPr>
        <p:spPr>
          <a:xfrm>
            <a:off x="573882" y="1554480"/>
            <a:ext cx="11044234" cy="4402901"/>
          </a:xfrm>
        </p:spPr>
        <p:txBody>
          <a:bodyPr>
            <a:normAutofit/>
          </a:bodyPr>
          <a:lstStyle>
            <a:lvl1pPr>
              <a:lnSpc>
                <a:spcPct val="150000"/>
              </a:lnSpc>
              <a:defRPr sz="1600">
                <a:solidFill>
                  <a:schemeClr val="tx1"/>
                </a:solidFill>
              </a:defRPr>
            </a:lvl1pPr>
            <a:lvl2pPr>
              <a:lnSpc>
                <a:spcPct val="150000"/>
              </a:lnSpc>
              <a:defRPr sz="1400">
                <a:solidFill>
                  <a:schemeClr val="tx1"/>
                </a:solidFill>
              </a:defRPr>
            </a:lvl2pPr>
            <a:lvl3pPr>
              <a:lnSpc>
                <a:spcPct val="150000"/>
              </a:lnSpc>
              <a:defRPr sz="1200">
                <a:solidFill>
                  <a:schemeClr val="tx1"/>
                </a:solidFill>
              </a:defRPr>
            </a:lvl3pPr>
            <a:lvl4pPr>
              <a:lnSpc>
                <a:spcPct val="150000"/>
              </a:lnSpc>
              <a:defRPr sz="1100">
                <a:solidFill>
                  <a:schemeClr val="tx1"/>
                </a:solidFill>
              </a:defRPr>
            </a:lvl4pPr>
            <a:lvl5pPr>
              <a:lnSpc>
                <a:spcPct val="150000"/>
              </a:lnSpc>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203899A-11AD-7949-9B01-1C9EA4A48F3B}"/>
              </a:ext>
            </a:extLst>
          </p:cNvPr>
          <p:cNvSpPr>
            <a:spLocks noGrp="1"/>
          </p:cNvSpPr>
          <p:nvPr>
            <p:ph type="title"/>
          </p:nvPr>
        </p:nvSpPr>
        <p:spPr>
          <a:xfrm>
            <a:off x="595884" y="164592"/>
            <a:ext cx="11022232" cy="1124404"/>
          </a:xfrm>
        </p:spPr>
        <p:txBody>
          <a:bodyPr>
            <a:no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1377782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Presentation Title_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84D7C-E7F7-CC43-BF69-4258349DE57B}"/>
              </a:ext>
            </a:extLst>
          </p:cNvPr>
          <p:cNvSpPr/>
          <p:nvPr userDrawn="1"/>
        </p:nvSpPr>
        <p:spPr>
          <a:xfrm>
            <a:off x="1164828" y="0"/>
            <a:ext cx="110773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outdoor, building, photo, tower&#10;&#10;Description automatically generated">
            <a:extLst>
              <a:ext uri="{FF2B5EF4-FFF2-40B4-BE49-F238E27FC236}">
                <a16:creationId xmlns:a16="http://schemas.microsoft.com/office/drawing/2014/main" id="{5052C53A-3361-A943-9E46-46077809714A}"/>
              </a:ext>
            </a:extLst>
          </p:cNvPr>
          <p:cNvPicPr>
            <a:picLocks noChangeAspect="1"/>
          </p:cNvPicPr>
          <p:nvPr userDrawn="1"/>
        </p:nvPicPr>
        <p:blipFill rotWithShape="1">
          <a:blip r:embed="rId2">
            <a:alphaModFix amt="20000"/>
          </a:blip>
          <a:srcRect t="7584" r="27576" b="24881"/>
          <a:stretch/>
        </p:blipFill>
        <p:spPr>
          <a:xfrm>
            <a:off x="1160364" y="0"/>
            <a:ext cx="11031636" cy="6858000"/>
          </a:xfrm>
          <a:prstGeom prst="rect">
            <a:avLst/>
          </a:prstGeom>
        </p:spPr>
      </p:pic>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743919"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743919" y="2715790"/>
            <a:ext cx="4179376" cy="2387600"/>
          </a:xfrm>
        </p:spPr>
        <p:txBody>
          <a:bodyPr lIns="0" rIns="0" anchor="b">
            <a:normAutofit/>
          </a:bodyPr>
          <a:lstStyle>
            <a:lvl1pPr algn="l">
              <a:defRPr sz="4800" b="0" i="0" cap="all" baseline="0">
                <a:solidFill>
                  <a:schemeClr val="bg1"/>
                </a:solidFill>
                <a:latin typeface="Century Gothic" panose="020B0502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C5F72AD-9D55-ED42-99E0-D4A3D5A75A93}"/>
              </a:ext>
            </a:extLst>
          </p:cNvPr>
          <p:cNvPicPr>
            <a:picLocks noChangeAspect="1"/>
          </p:cNvPicPr>
          <p:nvPr userDrawn="1"/>
        </p:nvPicPr>
        <p:blipFill>
          <a:blip r:embed="rId3"/>
          <a:stretch>
            <a:fillRect/>
          </a:stretch>
        </p:blipFill>
        <p:spPr>
          <a:xfrm>
            <a:off x="7990535" y="5454316"/>
            <a:ext cx="3790209" cy="1013842"/>
          </a:xfrm>
          <a:prstGeom prst="rect">
            <a:avLst/>
          </a:prstGeom>
        </p:spPr>
      </p:pic>
      <p:grpSp>
        <p:nvGrpSpPr>
          <p:cNvPr id="16" name="Group 15">
            <a:extLst>
              <a:ext uri="{FF2B5EF4-FFF2-40B4-BE49-F238E27FC236}">
                <a16:creationId xmlns:a16="http://schemas.microsoft.com/office/drawing/2014/main" id="{610F425F-4FCC-1F42-B268-3105B77AEBB6}"/>
              </a:ext>
            </a:extLst>
          </p:cNvPr>
          <p:cNvGrpSpPr/>
          <p:nvPr userDrawn="1"/>
        </p:nvGrpSpPr>
        <p:grpSpPr>
          <a:xfrm>
            <a:off x="0" y="-2"/>
            <a:ext cx="1144150" cy="6858002"/>
            <a:chOff x="0" y="-2"/>
            <a:chExt cx="1144150" cy="6858002"/>
          </a:xfrm>
        </p:grpSpPr>
        <p:cxnSp>
          <p:nvCxnSpPr>
            <p:cNvPr id="17" name="Straight Connector 16">
              <a:extLst>
                <a:ext uri="{FF2B5EF4-FFF2-40B4-BE49-F238E27FC236}">
                  <a16:creationId xmlns:a16="http://schemas.microsoft.com/office/drawing/2014/main" id="{623CA568-8AD4-E44A-AA0D-F23783F700B3}"/>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516D7D1-66A5-5D46-AF48-F79DA74BF407}"/>
                </a:ext>
              </a:extLst>
            </p:cNvPr>
            <p:cNvSpPr/>
            <p:nvPr userDrawn="1"/>
          </p:nvSpPr>
          <p:spPr>
            <a:xfrm>
              <a:off x="0" y="0"/>
              <a:ext cx="1144150" cy="6858000"/>
            </a:xfrm>
            <a:prstGeom prst="rect">
              <a:avLst/>
            </a:prstGeom>
            <a:solidFill>
              <a:schemeClr val="tx2"/>
            </a:solidFill>
            <a:ln>
              <a:noFill/>
            </a:ln>
            <a:effectLst>
              <a:outerShdw blurRad="114300" dist="635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6474C24B-1560-9743-8D49-92BB7B123F82}"/>
                </a:ext>
              </a:extLst>
            </p:cNvPr>
            <p:cNvCxnSpPr/>
            <p:nvPr userDrawn="1"/>
          </p:nvCxnSpPr>
          <p:spPr>
            <a:xfrm>
              <a:off x="1143000"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A3A4960-338D-E648-B5E2-7F839B6EE0DE}"/>
                </a:ext>
              </a:extLst>
            </p:cNvPr>
            <p:cNvPicPr>
              <a:picLocks noChangeAspect="1"/>
            </p:cNvPicPr>
            <p:nvPr userDrawn="1"/>
          </p:nvPicPr>
          <p:blipFill rotWithShape="1">
            <a:blip r:embed="rId4">
              <a:alphaModFix amt="20000"/>
            </a:blip>
            <a:srcRect l="41699" t="13288" r="36422" b="-2313"/>
            <a:stretch/>
          </p:blipFill>
          <p:spPr>
            <a:xfrm>
              <a:off x="0" y="-2"/>
              <a:ext cx="1141852" cy="1801907"/>
            </a:xfrm>
            <a:prstGeom prst="rect">
              <a:avLst/>
            </a:prstGeom>
          </p:spPr>
        </p:pic>
      </p:grpSp>
    </p:spTree>
    <p:extLst>
      <p:ext uri="{BB962C8B-B14F-4D97-AF65-F5344CB8AC3E}">
        <p14:creationId xmlns:p14="http://schemas.microsoft.com/office/powerpoint/2010/main" val="409262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7009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64D09E-B039-E44A-A175-A19012D29584}"/>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548640"/>
            <a:ext cx="10515600" cy="652969"/>
          </a:xfrm>
        </p:spPr>
        <p:txBody>
          <a:bodyPr/>
          <a:lstStyle>
            <a:lvl1pPr>
              <a:defRPr>
                <a:solidFill>
                  <a:schemeClr val="bg2"/>
                </a:solidFill>
              </a:defRPr>
            </a:lvl1pPr>
          </a:lstStyle>
          <a:p>
            <a:r>
              <a:rPr lang="en-US" noProof="0" dirty="0"/>
              <a:t>Click to edit Master title style</a:t>
            </a:r>
          </a:p>
        </p:txBody>
      </p:sp>
      <p:sp>
        <p:nvSpPr>
          <p:cNvPr id="6" name="Content Placeholder 2">
            <a:extLst>
              <a:ext uri="{FF2B5EF4-FFF2-40B4-BE49-F238E27FC236}">
                <a16:creationId xmlns:a16="http://schemas.microsoft.com/office/drawing/2014/main" id="{DEA943F6-C418-4339-8C7E-A12127BDE29C}"/>
              </a:ext>
            </a:extLst>
          </p:cNvPr>
          <p:cNvSpPr>
            <a:spLocks noGrp="1"/>
          </p:cNvSpPr>
          <p:nvPr>
            <p:ph idx="1"/>
          </p:nvPr>
        </p:nvSpPr>
        <p:spPr>
          <a:xfrm>
            <a:off x="838200" y="1329449"/>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78446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50F684-DE7C-8448-8349-5C351D389370}"/>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548640"/>
            <a:ext cx="10515600" cy="652969"/>
          </a:xfrm>
        </p:spPr>
        <p:txBody>
          <a:bodyPr/>
          <a:lstStyle>
            <a:lvl1pPr>
              <a:defRPr>
                <a:solidFill>
                  <a:schemeClr val="bg2"/>
                </a:solidFill>
              </a:defRPr>
            </a:lvl1pPr>
          </a:lstStyle>
          <a:p>
            <a:r>
              <a:rPr lang="en-US" noProof="0" dirty="0"/>
              <a:t>Click to edit Master title style</a:t>
            </a:r>
          </a:p>
        </p:txBody>
      </p:sp>
      <p:sp>
        <p:nvSpPr>
          <p:cNvPr id="7" name="Content Placeholder 2">
            <a:extLst>
              <a:ext uri="{FF2B5EF4-FFF2-40B4-BE49-F238E27FC236}">
                <a16:creationId xmlns:a16="http://schemas.microsoft.com/office/drawing/2014/main" id="{3FD6D4E1-CC57-4556-9CB7-31B375477219}"/>
              </a:ext>
            </a:extLst>
          </p:cNvPr>
          <p:cNvSpPr>
            <a:spLocks noGrp="1"/>
          </p:cNvSpPr>
          <p:nvPr>
            <p:ph sz="half" idx="1"/>
          </p:nvPr>
        </p:nvSpPr>
        <p:spPr>
          <a:xfrm>
            <a:off x="838200" y="1305801"/>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2AE7A31C-D605-4363-B037-1938B9304C13}"/>
              </a:ext>
            </a:extLst>
          </p:cNvPr>
          <p:cNvSpPr>
            <a:spLocks noGrp="1"/>
          </p:cNvSpPr>
          <p:nvPr>
            <p:ph sz="half" idx="2"/>
          </p:nvPr>
        </p:nvSpPr>
        <p:spPr>
          <a:xfrm>
            <a:off x="6172200" y="1305801"/>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88491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 Headin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1B917E-356D-A54F-8D41-44361AFAA2C3}"/>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548640"/>
            <a:ext cx="10515600" cy="652969"/>
          </a:xfrm>
        </p:spPr>
        <p:txBody>
          <a:bodyPr/>
          <a:lstStyle>
            <a:lvl1pPr>
              <a:defRPr>
                <a:solidFill>
                  <a:schemeClr val="bg2"/>
                </a:solidFill>
              </a:defRPr>
            </a:lvl1pPr>
          </a:lstStyle>
          <a:p>
            <a:r>
              <a:rPr lang="en-US" noProof="0" dirty="0"/>
              <a:t>Click to edit Master title style</a:t>
            </a:r>
          </a:p>
        </p:txBody>
      </p:sp>
      <p:sp>
        <p:nvSpPr>
          <p:cNvPr id="7" name="Text Placeholder 2">
            <a:extLst>
              <a:ext uri="{FF2B5EF4-FFF2-40B4-BE49-F238E27FC236}">
                <a16:creationId xmlns:a16="http://schemas.microsoft.com/office/drawing/2014/main"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8" name="Content Placeholder 3">
            <a:extLst>
              <a:ext uri="{FF2B5EF4-FFF2-40B4-BE49-F238E27FC236}">
                <a16:creationId xmlns:a16="http://schemas.microsoft.com/office/drawing/2014/main"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4">
            <a:extLst>
              <a:ext uri="{FF2B5EF4-FFF2-40B4-BE49-F238E27FC236}">
                <a16:creationId xmlns:a16="http://schemas.microsoft.com/office/drawing/2014/main"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0" name="Content Placeholder 5">
            <a:extLst>
              <a:ext uri="{FF2B5EF4-FFF2-40B4-BE49-F238E27FC236}">
                <a16:creationId xmlns:a16="http://schemas.microsoft.com/office/drawing/2014/main"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4080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AF576E-F3E3-354F-961A-6E7FC8DB33DA}"/>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solidFill>
                  <a:schemeClr val="bg2"/>
                </a:solidFill>
              </a:defRPr>
            </a:lvl1pPr>
          </a:lstStyle>
          <a:p>
            <a:r>
              <a:rPr lang="en-US" noProof="0" dirty="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35527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2" name="Group 11">
            <a:extLst>
              <a:ext uri="{FF2B5EF4-FFF2-40B4-BE49-F238E27FC236}">
                <a16:creationId xmlns:a16="http://schemas.microsoft.com/office/drawing/2014/main" id="{CFD253CF-DEDA-644F-9D55-053B4297E8F3}"/>
              </a:ext>
            </a:extLst>
          </p:cNvPr>
          <p:cNvGrpSpPr/>
          <p:nvPr userDrawn="1"/>
        </p:nvGrpSpPr>
        <p:grpSpPr>
          <a:xfrm>
            <a:off x="-464820" y="2130738"/>
            <a:ext cx="5267325" cy="100800"/>
            <a:chOff x="0" y="3240138"/>
            <a:chExt cx="3434400" cy="100800"/>
          </a:xfrm>
        </p:grpSpPr>
        <p:cxnSp>
          <p:nvCxnSpPr>
            <p:cNvPr id="13" name="Straight Connector 12">
              <a:extLst>
                <a:ext uri="{FF2B5EF4-FFF2-40B4-BE49-F238E27FC236}">
                  <a16:creationId xmlns:a16="http://schemas.microsoft.com/office/drawing/2014/main" id="{EF6D678F-A5B4-1A4C-B3CA-3DE76C5E63E6}"/>
                </a:ext>
              </a:extLst>
            </p:cNvPr>
            <p:cNvCxnSpPr>
              <a:cxnSpLocks/>
            </p:cNvCxnSpPr>
            <p:nvPr userDrawn="1"/>
          </p:nvCxnSpPr>
          <p:spPr>
            <a:xfrm>
              <a:off x="0" y="3290538"/>
              <a:ext cx="33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11AC85-80DF-7C42-92BB-2DCC44563FBE}"/>
                </a:ext>
              </a:extLst>
            </p:cNvPr>
            <p:cNvSpPr/>
            <p:nvPr userDrawn="1"/>
          </p:nvSpPr>
          <p:spPr>
            <a:xfrm>
              <a:off x="3368676" y="3240138"/>
              <a:ext cx="65724"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12799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24BB81-C584-7543-AD77-635CC2FADCA5}"/>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solidFill>
                  <a:schemeClr val="bg2"/>
                </a:solidFill>
              </a:defRPr>
            </a:lvl1pPr>
          </a:lstStyle>
          <a:p>
            <a:r>
              <a:rPr lang="en-US" noProof="0" dirty="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36742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2" name="Group 11">
            <a:extLst>
              <a:ext uri="{FF2B5EF4-FFF2-40B4-BE49-F238E27FC236}">
                <a16:creationId xmlns:a16="http://schemas.microsoft.com/office/drawing/2014/main" id="{8B424F58-B453-AB43-83FA-588309F18F33}"/>
              </a:ext>
            </a:extLst>
          </p:cNvPr>
          <p:cNvGrpSpPr/>
          <p:nvPr userDrawn="1"/>
        </p:nvGrpSpPr>
        <p:grpSpPr>
          <a:xfrm>
            <a:off x="-464820" y="2130738"/>
            <a:ext cx="5267325" cy="100800"/>
            <a:chOff x="0" y="3240138"/>
            <a:chExt cx="3434400" cy="100800"/>
          </a:xfrm>
        </p:grpSpPr>
        <p:cxnSp>
          <p:nvCxnSpPr>
            <p:cNvPr id="13" name="Straight Connector 12">
              <a:extLst>
                <a:ext uri="{FF2B5EF4-FFF2-40B4-BE49-F238E27FC236}">
                  <a16:creationId xmlns:a16="http://schemas.microsoft.com/office/drawing/2014/main" id="{EA929321-A643-B34F-9FB1-C40D43727843}"/>
                </a:ext>
              </a:extLst>
            </p:cNvPr>
            <p:cNvCxnSpPr>
              <a:cxnSpLocks/>
            </p:cNvCxnSpPr>
            <p:nvPr userDrawn="1"/>
          </p:nvCxnSpPr>
          <p:spPr>
            <a:xfrm>
              <a:off x="0" y="3290538"/>
              <a:ext cx="33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A60A697-4982-0F41-AFBD-8C00DD0EE90B}"/>
                </a:ext>
              </a:extLst>
            </p:cNvPr>
            <p:cNvSpPr/>
            <p:nvPr userDrawn="1"/>
          </p:nvSpPr>
          <p:spPr>
            <a:xfrm>
              <a:off x="3368676" y="3240138"/>
              <a:ext cx="65724" cy="100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58530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61EAEE-86AD-244B-B71F-B41ED8CB2B51}"/>
              </a:ext>
            </a:extLst>
          </p:cNvPr>
          <p:cNvSpPr/>
          <p:nvPr userDrawn="1"/>
        </p:nvSpPr>
        <p:spPr>
          <a:xfrm>
            <a:off x="0" y="320040"/>
            <a:ext cx="121920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548640"/>
            <a:ext cx="10515600" cy="652969"/>
          </a:xfrm>
        </p:spPr>
        <p:txBody>
          <a:bodyPr/>
          <a:lstStyle>
            <a:lvl1pPr>
              <a:defRPr>
                <a:solidFill>
                  <a:schemeClr val="bg2"/>
                </a:solidFill>
              </a:defRPr>
            </a:lvl1pPr>
          </a:lstStyle>
          <a:p>
            <a:r>
              <a:rPr lang="en-US" noProof="0" dirty="0"/>
              <a:t>Click to edit Master title style</a:t>
            </a:r>
          </a:p>
        </p:txBody>
      </p:sp>
      <p:sp>
        <p:nvSpPr>
          <p:cNvPr id="8" name="Text Placeholder 7">
            <a:extLst>
              <a:ext uri="{FF2B5EF4-FFF2-40B4-BE49-F238E27FC236}">
                <a16:creationId xmlns:a16="http://schemas.microsoft.com/office/drawing/2014/main"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8839916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33000">
              <a:schemeClr val="tx2"/>
            </a:gs>
            <a:gs pos="69000">
              <a:schemeClr val="tx2"/>
            </a:gs>
            <a:gs pos="100000">
              <a:schemeClr val="accent1"/>
            </a:gs>
          </a:gsLst>
          <a:lin ang="189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Oval 6">
            <a:extLst>
              <a:ext uri="{FF2B5EF4-FFF2-40B4-BE49-F238E27FC236}">
                <a16:creationId xmlns:a16="http://schemas.microsoft.com/office/drawing/2014/main" id="{7FEF1588-F385-48F3-800A-554A9423E77A}"/>
              </a:ext>
            </a:extLst>
          </p:cNvPr>
          <p:cNvSpPr/>
          <p:nvPr userDrawn="1"/>
        </p:nvSpPr>
        <p:spPr>
          <a:xfrm>
            <a:off x="809310" y="6117400"/>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Straight Connector 9">
            <a:extLst>
              <a:ext uri="{FF2B5EF4-FFF2-40B4-BE49-F238E27FC236}">
                <a16:creationId xmlns:a16="http://schemas.microsoft.com/office/drawing/2014/main" id="{440B0943-F568-4674-8FA4-B435B1E466AF}"/>
              </a:ext>
            </a:extLst>
          </p:cNvPr>
          <p:cNvCxnSpPr/>
          <p:nvPr userDrawn="1"/>
        </p:nvCxnSpPr>
        <p:spPr>
          <a:xfrm>
            <a:off x="11580000" y="6258664"/>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2DE7FD5-7941-43A1-8663-42AE40546A4F}"/>
              </a:ext>
            </a:extLst>
          </p:cNvPr>
          <p:cNvSpPr/>
          <p:nvPr userDrawn="1"/>
        </p:nvSpPr>
        <p:spPr>
          <a:xfrm>
            <a:off x="11466563" y="6203800"/>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97791EE5-EF06-4BF8-84C6-EC24114E73F5}"/>
              </a:ext>
            </a:extLst>
          </p:cNvPr>
          <p:cNvCxnSpPr>
            <a:cxnSpLocks/>
          </p:cNvCxnSpPr>
          <p:nvPr userDrawn="1"/>
        </p:nvCxnSpPr>
        <p:spPr>
          <a:xfrm flipV="1">
            <a:off x="0" y="6258664"/>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036DEA8-22DE-FC4A-90A2-9C3F17DD19A1}"/>
              </a:ext>
            </a:extLst>
          </p:cNvPr>
          <p:cNvPicPr>
            <a:picLocks noChangeAspect="1"/>
          </p:cNvPicPr>
          <p:nvPr userDrawn="1"/>
        </p:nvPicPr>
        <p:blipFill>
          <a:blip r:embed="rId40"/>
          <a:stretch>
            <a:fillRect/>
          </a:stretch>
        </p:blipFill>
        <p:spPr>
          <a:xfrm>
            <a:off x="10150790" y="6102176"/>
            <a:ext cx="1231900" cy="323374"/>
          </a:xfrm>
          <a:prstGeom prst="rect">
            <a:avLst/>
          </a:prstGeom>
        </p:spPr>
      </p:pic>
      <p:pic>
        <p:nvPicPr>
          <p:cNvPr id="9" name="Picture 8">
            <a:extLst>
              <a:ext uri="{FF2B5EF4-FFF2-40B4-BE49-F238E27FC236}">
                <a16:creationId xmlns:a16="http://schemas.microsoft.com/office/drawing/2014/main" id="{E053ADD2-BF0C-D44E-BE58-93FE012DA522}"/>
              </a:ext>
            </a:extLst>
          </p:cNvPr>
          <p:cNvPicPr>
            <a:picLocks noChangeAspect="1"/>
          </p:cNvPicPr>
          <p:nvPr userDrawn="1"/>
        </p:nvPicPr>
        <p:blipFill rotWithShape="1">
          <a:blip r:embed="rId41"/>
          <a:srcRect r="68504"/>
          <a:stretch/>
        </p:blipFill>
        <p:spPr>
          <a:xfrm>
            <a:off x="844376" y="6125794"/>
            <a:ext cx="215820" cy="265739"/>
          </a:xfrm>
          <a:prstGeom prst="rect">
            <a:avLst/>
          </a:prstGeom>
        </p:spPr>
      </p:pic>
      <p:sp>
        <p:nvSpPr>
          <p:cNvPr id="17" name="TextBox 16">
            <a:extLst>
              <a:ext uri="{FF2B5EF4-FFF2-40B4-BE49-F238E27FC236}">
                <a16:creationId xmlns:a16="http://schemas.microsoft.com/office/drawing/2014/main" id="{53E4A9C9-E091-FE47-8C7D-8071283F0829}"/>
              </a:ext>
            </a:extLst>
          </p:cNvPr>
          <p:cNvSpPr txBox="1"/>
          <p:nvPr userDrawn="1"/>
        </p:nvSpPr>
        <p:spPr>
          <a:xfrm flipH="1">
            <a:off x="1144069" y="6159600"/>
            <a:ext cx="5969319" cy="246221"/>
          </a:xfrm>
          <a:prstGeom prst="rect">
            <a:avLst/>
          </a:prstGeom>
          <a:noFill/>
        </p:spPr>
        <p:txBody>
          <a:bodyPr wrap="square" rtlCol="0">
            <a:spAutoFit/>
          </a:bodyPr>
          <a:lstStyle/>
          <a:p>
            <a:r>
              <a:rPr lang="en-US" sz="1000" spc="300" dirty="0">
                <a:solidFill>
                  <a:schemeClr val="bg1"/>
                </a:solidFill>
              </a:rPr>
              <a:t>NORTH DAKOTA STATE COLLEGE OF SCIENCE</a:t>
            </a:r>
          </a:p>
        </p:txBody>
      </p:sp>
    </p:spTree>
    <p:extLst>
      <p:ext uri="{BB962C8B-B14F-4D97-AF65-F5344CB8AC3E}">
        <p14:creationId xmlns:p14="http://schemas.microsoft.com/office/powerpoint/2010/main" val="2141861138"/>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50" r:id="rId3"/>
    <p:sldLayoutId id="2147483685" r:id="rId4"/>
    <p:sldLayoutId id="2147483686" r:id="rId5"/>
    <p:sldLayoutId id="2147483687" r:id="rId6"/>
    <p:sldLayoutId id="2147483690" r:id="rId7"/>
    <p:sldLayoutId id="2147483691" r:id="rId8"/>
    <p:sldLayoutId id="2147483688" r:id="rId9"/>
    <p:sldLayoutId id="2147483692" r:id="rId10"/>
    <p:sldLayoutId id="2147483689" r:id="rId11"/>
    <p:sldLayoutId id="2147483651" r:id="rId12"/>
    <p:sldLayoutId id="2147483652"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1" r:id="rId34"/>
    <p:sldLayoutId id="2147483682" r:id="rId35"/>
    <p:sldLayoutId id="2147483694" r:id="rId36"/>
    <p:sldLayoutId id="2147483696" r:id="rId37"/>
    <p:sldLayoutId id="2147483697" r:id="rId38"/>
  </p:sldLayoutIdLst>
  <p:hf sldNum="0" hdr="0" ftr="0" dt="0"/>
  <p:txStyles>
    <p:titleStyle>
      <a:lvl1pPr algn="l" defTabSz="914400" rtl="0" eaLnBrk="1" latinLnBrk="0" hangingPunct="1">
        <a:lnSpc>
          <a:spcPct val="90000"/>
        </a:lnSpc>
        <a:spcBef>
          <a:spcPct val="0"/>
        </a:spcBef>
        <a:buNone/>
        <a:defRPr sz="3600" b="1"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userDrawn="1">
          <p15:clr>
            <a:srgbClr val="F26B43"/>
          </p15:clr>
        </p15:guide>
        <p15:guide id="2" pos="7174" userDrawn="1">
          <p15:clr>
            <a:srgbClr val="F26B43"/>
          </p15:clr>
        </p15:guide>
        <p15:guide id="3" pos="506" userDrawn="1">
          <p15:clr>
            <a:srgbClr val="F26B43"/>
          </p15:clr>
        </p15:guide>
        <p15:guide id="4" orient="horz" pos="3793" userDrawn="1">
          <p15:clr>
            <a:srgbClr val="F26B43"/>
          </p15:clr>
        </p15:guide>
        <p15:guide id="5" pos="3840" userDrawn="1">
          <p15:clr>
            <a:srgbClr val="F26B43"/>
          </p15:clr>
        </p15:guide>
        <p15:guide id="6" orient="horz" pos="2160" userDrawn="1">
          <p15:clr>
            <a:srgbClr val="F26B43"/>
          </p15:clr>
        </p15:guide>
        <p15:guide id="7" pos="3318" userDrawn="1">
          <p15:clr>
            <a:srgbClr val="F26B43"/>
          </p15:clr>
        </p15:guide>
        <p15:guide id="8" pos="436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hyperlink" Target="tel:701-328-2906" TargetMode="External"/><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hyperlink" Target="mailto:ndfinaid@ndus.ed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melissa.krava@ndscs.ed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6FF42-70E3-4A7F-B5D8-2928FCB71A74}"/>
              </a:ext>
            </a:extLst>
          </p:cNvPr>
          <p:cNvSpPr>
            <a:spLocks noGrp="1"/>
          </p:cNvSpPr>
          <p:nvPr>
            <p:ph type="ctrTitle"/>
          </p:nvPr>
        </p:nvSpPr>
        <p:spPr/>
        <p:txBody>
          <a:bodyPr/>
          <a:lstStyle/>
          <a:p>
            <a:r>
              <a:rPr lang="en-US" dirty="0"/>
              <a:t>NDSCS UPDATE</a:t>
            </a:r>
            <a:endParaRPr lang="ru-RU" dirty="0"/>
          </a:p>
        </p:txBody>
      </p:sp>
      <p:sp>
        <p:nvSpPr>
          <p:cNvPr id="5" name="Subtitle 4">
            <a:extLst>
              <a:ext uri="{FF2B5EF4-FFF2-40B4-BE49-F238E27FC236}">
                <a16:creationId xmlns:a16="http://schemas.microsoft.com/office/drawing/2014/main" id="{F40A11AA-C85D-4AF4-92B2-0F4E36F4EC91}"/>
              </a:ext>
            </a:extLst>
          </p:cNvPr>
          <p:cNvSpPr>
            <a:spLocks noGrp="1"/>
          </p:cNvSpPr>
          <p:nvPr>
            <p:ph type="subTitle" idx="1"/>
          </p:nvPr>
        </p:nvSpPr>
        <p:spPr/>
        <p:txBody>
          <a:bodyPr/>
          <a:lstStyle/>
          <a:p>
            <a:r>
              <a:rPr lang="en-US" dirty="0"/>
              <a:t>2023-2024</a:t>
            </a:r>
            <a:endParaRPr lang="ru-RU" dirty="0"/>
          </a:p>
        </p:txBody>
      </p:sp>
    </p:spTree>
    <p:extLst>
      <p:ext uri="{BB962C8B-B14F-4D97-AF65-F5344CB8AC3E}">
        <p14:creationId xmlns:p14="http://schemas.microsoft.com/office/powerpoint/2010/main" val="210404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CE6D26-FDD6-33A3-76B4-BA10F3498035}"/>
              </a:ext>
            </a:extLst>
          </p:cNvPr>
          <p:cNvPicPr>
            <a:picLocks noChangeAspect="1"/>
          </p:cNvPicPr>
          <p:nvPr/>
        </p:nvPicPr>
        <p:blipFill>
          <a:blip r:embed="rId2"/>
          <a:stretch>
            <a:fillRect/>
          </a:stretch>
        </p:blipFill>
        <p:spPr>
          <a:xfrm>
            <a:off x="0" y="0"/>
            <a:ext cx="9228317" cy="6851141"/>
          </a:xfrm>
          <a:prstGeom prst="rect">
            <a:avLst/>
          </a:prstGeom>
        </p:spPr>
      </p:pic>
    </p:spTree>
    <p:extLst>
      <p:ext uri="{BB962C8B-B14F-4D97-AF65-F5344CB8AC3E}">
        <p14:creationId xmlns:p14="http://schemas.microsoft.com/office/powerpoint/2010/main" val="1194408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10;&#10;Description automatically generated">
            <a:extLst>
              <a:ext uri="{FF2B5EF4-FFF2-40B4-BE49-F238E27FC236}">
                <a16:creationId xmlns:a16="http://schemas.microsoft.com/office/drawing/2014/main" id="{2855A9E2-828B-44C4-B2C5-126C2319080A}"/>
              </a:ext>
            </a:extLst>
          </p:cNvPr>
          <p:cNvPicPr>
            <a:picLocks noGrp="1" noChangeAspect="1"/>
          </p:cNvPicPr>
          <p:nvPr>
            <p:ph sz="half" idx="2"/>
          </p:nvPr>
        </p:nvPicPr>
        <p:blipFill>
          <a:blip r:embed="rId3"/>
          <a:stretch>
            <a:fillRect/>
          </a:stretch>
        </p:blipFill>
        <p:spPr>
          <a:xfrm>
            <a:off x="2501900" y="115035"/>
            <a:ext cx="6928981" cy="3852127"/>
          </a:xfrm>
        </p:spPr>
      </p:pic>
      <p:pic>
        <p:nvPicPr>
          <p:cNvPr id="9" name="Picture 8" descr="A picture containing text, clipart&#10;&#10;Description automatically generated">
            <a:extLst>
              <a:ext uri="{FF2B5EF4-FFF2-40B4-BE49-F238E27FC236}">
                <a16:creationId xmlns:a16="http://schemas.microsoft.com/office/drawing/2014/main" id="{D48971FF-F66D-44AD-3B6D-E409F86CBD4B}"/>
              </a:ext>
            </a:extLst>
          </p:cNvPr>
          <p:cNvPicPr>
            <a:picLocks noChangeAspect="1"/>
          </p:cNvPicPr>
          <p:nvPr/>
        </p:nvPicPr>
        <p:blipFill>
          <a:blip r:embed="rId4"/>
          <a:stretch>
            <a:fillRect/>
          </a:stretch>
        </p:blipFill>
        <p:spPr>
          <a:xfrm>
            <a:off x="3543808" y="3967162"/>
            <a:ext cx="5104384" cy="2144445"/>
          </a:xfrm>
          <a:prstGeom prst="rect">
            <a:avLst/>
          </a:prstGeom>
        </p:spPr>
      </p:pic>
    </p:spTree>
    <p:extLst>
      <p:ext uri="{BB962C8B-B14F-4D97-AF65-F5344CB8AC3E}">
        <p14:creationId xmlns:p14="http://schemas.microsoft.com/office/powerpoint/2010/main" val="1533256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00C7C0-4549-8B40-9061-C11591EF21B5}"/>
              </a:ext>
            </a:extLst>
          </p:cNvPr>
          <p:cNvSpPr>
            <a:spLocks noGrp="1"/>
          </p:cNvSpPr>
          <p:nvPr>
            <p:ph type="title"/>
          </p:nvPr>
        </p:nvSpPr>
        <p:spPr>
          <a:xfrm>
            <a:off x="595884" y="164592"/>
            <a:ext cx="11022232" cy="736027"/>
          </a:xfrm>
        </p:spPr>
        <p:txBody>
          <a:bodyPr/>
          <a:lstStyle/>
          <a:p>
            <a:pPr algn="ctr" fontAlgn="base"/>
            <a:r>
              <a:rPr lang="en-US" i="0" dirty="0">
                <a:solidFill>
                  <a:srgbClr val="FFFFFF"/>
                </a:solidFill>
                <a:effectLst/>
                <a:latin typeface="Roboto Slab" pitchFamily="2" charset="0"/>
              </a:rPr>
              <a:t>ND Career Builders</a:t>
            </a:r>
          </a:p>
        </p:txBody>
      </p:sp>
      <p:sp>
        <p:nvSpPr>
          <p:cNvPr id="8" name="Content Placeholder 7">
            <a:extLst>
              <a:ext uri="{FF2B5EF4-FFF2-40B4-BE49-F238E27FC236}">
                <a16:creationId xmlns:a16="http://schemas.microsoft.com/office/drawing/2014/main" id="{F2386DF2-570C-4C93-AF75-D41024A8D0DD}"/>
              </a:ext>
            </a:extLst>
          </p:cNvPr>
          <p:cNvSpPr>
            <a:spLocks noGrp="1"/>
          </p:cNvSpPr>
          <p:nvPr>
            <p:ph sz="half" idx="2"/>
          </p:nvPr>
        </p:nvSpPr>
        <p:spPr>
          <a:xfrm>
            <a:off x="203200" y="1074198"/>
            <a:ext cx="5247688" cy="4883183"/>
          </a:xfrm>
        </p:spPr>
        <p:txBody>
          <a:bodyPr>
            <a:normAutofit fontScale="92500" lnSpcReduction="10000"/>
          </a:bodyPr>
          <a:lstStyle/>
          <a:p>
            <a:pPr marL="0" indent="0">
              <a:buNone/>
            </a:pPr>
            <a:r>
              <a:rPr lang="en-US" sz="2400" b="1" dirty="0">
                <a:solidFill>
                  <a:schemeClr val="accent5">
                    <a:lumMod val="20000"/>
                    <a:lumOff val="80000"/>
                  </a:schemeClr>
                </a:solidFill>
              </a:rPr>
              <a:t>How Can the ND Scholarship &amp; Loan Repayment Program Work for You?</a:t>
            </a:r>
          </a:p>
          <a:p>
            <a:pPr algn="l" fontAlgn="base"/>
            <a:r>
              <a:rPr lang="en-US" sz="2600" b="1" i="0" dirty="0">
                <a:solidFill>
                  <a:srgbClr val="3B3B3B"/>
                </a:solidFill>
                <a:effectLst/>
                <a:latin typeface="Noto Serif" panose="02020600060500020200" pitchFamily="18" charset="0"/>
              </a:rPr>
              <a:t>Be part of the solution to keep talent in ND.</a:t>
            </a:r>
            <a:endParaRPr lang="en-US" sz="2600" b="0" i="0" dirty="0">
              <a:solidFill>
                <a:srgbClr val="3B3B3B"/>
              </a:solidFill>
              <a:effectLst/>
              <a:latin typeface="Noto Serif" panose="02020600060500020200" pitchFamily="18" charset="0"/>
            </a:endParaRPr>
          </a:p>
          <a:p>
            <a:pPr marL="0" indent="0" fontAlgn="base">
              <a:buNone/>
            </a:pPr>
            <a:r>
              <a:rPr lang="en-US" sz="2600" b="0" i="0" dirty="0">
                <a:solidFill>
                  <a:schemeClr val="bg1"/>
                </a:solidFill>
                <a:effectLst/>
                <a:latin typeface="Open Sans" panose="020B0606030504020204" pitchFamily="34" charset="0"/>
              </a:rPr>
              <a:t>Donate, participate, or learn more </a:t>
            </a:r>
          </a:p>
          <a:p>
            <a:pPr fontAlgn="base"/>
            <a:r>
              <a:rPr lang="en-US" sz="2600" b="1" i="0" dirty="0">
                <a:solidFill>
                  <a:schemeClr val="bg1"/>
                </a:solidFill>
                <a:effectLst/>
                <a:latin typeface="Open Sans" panose="020B0606030504020204" pitchFamily="34" charset="0"/>
              </a:rPr>
              <a:t>NDUS.edu/career-builders</a:t>
            </a:r>
            <a:endParaRPr lang="en-US" sz="2600" b="0" i="0" dirty="0">
              <a:solidFill>
                <a:schemeClr val="bg1"/>
              </a:solidFill>
              <a:effectLst/>
              <a:latin typeface="Open Sans" panose="020B0606030504020204" pitchFamily="34" charset="0"/>
            </a:endParaRPr>
          </a:p>
          <a:p>
            <a:pPr fontAlgn="base"/>
            <a:r>
              <a:rPr lang="en-US" sz="2600" b="0" i="0" u="none" strike="noStrike"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701-328-2906</a:t>
            </a:r>
            <a:endParaRPr lang="en-US" sz="2600" b="0" i="0" u="none" strike="noStrike" dirty="0">
              <a:solidFill>
                <a:schemeClr val="bg1"/>
              </a:solidFill>
              <a:effectLst/>
              <a:latin typeface="Open Sans" panose="020B0606030504020204" pitchFamily="34" charset="0"/>
            </a:endParaRPr>
          </a:p>
          <a:p>
            <a:pPr fontAlgn="base"/>
            <a:r>
              <a:rPr lang="en-US" sz="2600" b="0" i="0" u="none" strike="noStrike"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ndfinaid@ndus.edu</a:t>
            </a:r>
            <a:r>
              <a:rPr lang="en-US" sz="2600" b="0" i="0" dirty="0">
                <a:solidFill>
                  <a:schemeClr val="bg1"/>
                </a:solidFill>
                <a:effectLst/>
                <a:latin typeface="Open Sans" panose="020B0606030504020204" pitchFamily="34" charset="0"/>
              </a:rPr>
              <a:t>.</a:t>
            </a:r>
          </a:p>
          <a:p>
            <a:pPr marL="0" indent="0">
              <a:buNone/>
            </a:pPr>
            <a:endParaRPr lang="en-US" sz="2400" b="1" dirty="0">
              <a:solidFill>
                <a:schemeClr val="accent5">
                  <a:lumMod val="20000"/>
                  <a:lumOff val="80000"/>
                </a:schemeClr>
              </a:solidFill>
            </a:endParaRPr>
          </a:p>
        </p:txBody>
      </p:sp>
      <p:pic>
        <p:nvPicPr>
          <p:cNvPr id="10" name="Picture 9">
            <a:extLst>
              <a:ext uri="{FF2B5EF4-FFF2-40B4-BE49-F238E27FC236}">
                <a16:creationId xmlns:a16="http://schemas.microsoft.com/office/drawing/2014/main" id="{7821EA20-3BEE-4496-8D9F-0F0CCAFF51E8}"/>
              </a:ext>
            </a:extLst>
          </p:cNvPr>
          <p:cNvPicPr>
            <a:picLocks noChangeAspect="1"/>
          </p:cNvPicPr>
          <p:nvPr/>
        </p:nvPicPr>
        <p:blipFill>
          <a:blip r:embed="rId5"/>
          <a:stretch>
            <a:fillRect/>
          </a:stretch>
        </p:blipFill>
        <p:spPr>
          <a:xfrm>
            <a:off x="5450888" y="1005179"/>
            <a:ext cx="6638925" cy="5028121"/>
          </a:xfrm>
          <a:prstGeom prst="rect">
            <a:avLst/>
          </a:prstGeom>
        </p:spPr>
      </p:pic>
    </p:spTree>
    <p:extLst>
      <p:ext uri="{BB962C8B-B14F-4D97-AF65-F5344CB8AC3E}">
        <p14:creationId xmlns:p14="http://schemas.microsoft.com/office/powerpoint/2010/main" val="3132749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6FF42-70E3-4A7F-B5D8-2928FCB71A74}"/>
              </a:ext>
            </a:extLst>
          </p:cNvPr>
          <p:cNvSpPr>
            <a:spLocks noGrp="1"/>
          </p:cNvSpPr>
          <p:nvPr>
            <p:ph type="ctrTitle"/>
          </p:nvPr>
        </p:nvSpPr>
        <p:spPr>
          <a:xfrm>
            <a:off x="1524000" y="3873919"/>
            <a:ext cx="9144000" cy="1786094"/>
          </a:xfrm>
        </p:spPr>
        <p:txBody>
          <a:bodyPr>
            <a:normAutofit fontScale="90000"/>
          </a:bodyPr>
          <a:lstStyle/>
          <a:p>
            <a:r>
              <a:rPr lang="en-US" sz="4000" dirty="0"/>
              <a:t>Melissa Krava</a:t>
            </a:r>
            <a:br>
              <a:rPr lang="en-US" sz="4000" dirty="0"/>
            </a:br>
            <a:r>
              <a:rPr lang="en-US" sz="4000" dirty="0"/>
              <a:t>Pharmacy Technician Program Director</a:t>
            </a:r>
            <a:br>
              <a:rPr lang="en-US" sz="4000" dirty="0"/>
            </a:br>
            <a:r>
              <a:rPr lang="en-US" sz="4000" dirty="0">
                <a:hlinkClick r:id="rId3"/>
              </a:rPr>
              <a:t>melissa.krava@ndscs.edu</a:t>
            </a:r>
            <a:br>
              <a:rPr lang="en-US" sz="4000" dirty="0"/>
            </a:br>
            <a:r>
              <a:rPr lang="en-US" sz="4000" dirty="0"/>
              <a:t>701-671-2114</a:t>
            </a:r>
            <a:br>
              <a:rPr lang="en-US" dirty="0"/>
            </a:br>
            <a:endParaRPr lang="ru-RU" dirty="0"/>
          </a:p>
        </p:txBody>
      </p:sp>
    </p:spTree>
    <p:extLst>
      <p:ext uri="{BB962C8B-B14F-4D97-AF65-F5344CB8AC3E}">
        <p14:creationId xmlns:p14="http://schemas.microsoft.com/office/powerpoint/2010/main" val="396986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2DEDC-0B6F-914B-9AE4-EFC1FABE88E0}"/>
              </a:ext>
            </a:extLst>
          </p:cNvPr>
          <p:cNvSpPr>
            <a:spLocks noGrp="1"/>
          </p:cNvSpPr>
          <p:nvPr>
            <p:ph type="title"/>
          </p:nvPr>
        </p:nvSpPr>
        <p:spPr>
          <a:xfrm>
            <a:off x="122830" y="191068"/>
            <a:ext cx="6491219" cy="970450"/>
          </a:xfrm>
        </p:spPr>
        <p:txBody>
          <a:bodyPr>
            <a:normAutofit fontScale="90000"/>
          </a:bodyPr>
          <a:lstStyle/>
          <a:p>
            <a:r>
              <a:rPr lang="en-US" dirty="0"/>
              <a:t>Pharmacy Technician program:</a:t>
            </a:r>
          </a:p>
        </p:txBody>
      </p:sp>
      <p:pic>
        <p:nvPicPr>
          <p:cNvPr id="15" name="Content Placeholder 14" descr="A person standing next to a counter&#10;&#10;Description automatically generated">
            <a:extLst>
              <a:ext uri="{FF2B5EF4-FFF2-40B4-BE49-F238E27FC236}">
                <a16:creationId xmlns:a16="http://schemas.microsoft.com/office/drawing/2014/main" id="{184A19CD-E90F-1598-C1A3-E5A6094024F2}"/>
              </a:ext>
            </a:extLst>
          </p:cNvPr>
          <p:cNvPicPr>
            <a:picLocks noGrp="1" noChangeAspect="1"/>
          </p:cNvPicPr>
          <p:nvPr>
            <p:ph idx="1"/>
          </p:nvPr>
        </p:nvPicPr>
        <p:blipFill rotWithShape="1">
          <a:blip r:embed="rId3"/>
          <a:srcRect l="2265" t="15118" r="183" b="9494"/>
          <a:stretch/>
        </p:blipFill>
        <p:spPr>
          <a:xfrm>
            <a:off x="7147537" y="191068"/>
            <a:ext cx="4921633" cy="5704764"/>
          </a:xfrm>
        </p:spPr>
      </p:pic>
      <p:pic>
        <p:nvPicPr>
          <p:cNvPr id="16" name="Picture 15">
            <a:extLst>
              <a:ext uri="{FF2B5EF4-FFF2-40B4-BE49-F238E27FC236}">
                <a16:creationId xmlns:a16="http://schemas.microsoft.com/office/drawing/2014/main" id="{F6809FBF-1FC0-9D90-76C3-8C8D56284604}"/>
              </a:ext>
            </a:extLst>
          </p:cNvPr>
          <p:cNvPicPr>
            <a:picLocks noChangeAspect="1"/>
          </p:cNvPicPr>
          <p:nvPr/>
        </p:nvPicPr>
        <p:blipFill>
          <a:blip r:embed="rId4"/>
          <a:stretch>
            <a:fillRect/>
          </a:stretch>
        </p:blipFill>
        <p:spPr>
          <a:xfrm>
            <a:off x="743248" y="1061843"/>
            <a:ext cx="5870801" cy="4734314"/>
          </a:xfrm>
          <a:prstGeom prst="rect">
            <a:avLst/>
          </a:prstGeom>
        </p:spPr>
      </p:pic>
    </p:spTree>
    <p:extLst>
      <p:ext uri="{BB962C8B-B14F-4D97-AF65-F5344CB8AC3E}">
        <p14:creationId xmlns:p14="http://schemas.microsoft.com/office/powerpoint/2010/main" val="232696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D54C7C-5098-1FC3-7322-9FC83AC3192E}"/>
              </a:ext>
            </a:extLst>
          </p:cNvPr>
          <p:cNvPicPr>
            <a:picLocks noChangeAspect="1"/>
          </p:cNvPicPr>
          <p:nvPr/>
        </p:nvPicPr>
        <p:blipFill>
          <a:blip r:embed="rId3"/>
          <a:stretch>
            <a:fillRect/>
          </a:stretch>
        </p:blipFill>
        <p:spPr>
          <a:xfrm>
            <a:off x="6428548" y="5015753"/>
            <a:ext cx="5053373" cy="1623707"/>
          </a:xfrm>
          <a:prstGeom prst="rect">
            <a:avLst/>
          </a:prstGeom>
        </p:spPr>
      </p:pic>
      <p:pic>
        <p:nvPicPr>
          <p:cNvPr id="15" name="Picture 14">
            <a:extLst>
              <a:ext uri="{FF2B5EF4-FFF2-40B4-BE49-F238E27FC236}">
                <a16:creationId xmlns:a16="http://schemas.microsoft.com/office/drawing/2014/main" id="{5ABBDE30-06B1-C31E-F283-07C53FB66F94}"/>
              </a:ext>
            </a:extLst>
          </p:cNvPr>
          <p:cNvPicPr>
            <a:picLocks noChangeAspect="1"/>
          </p:cNvPicPr>
          <p:nvPr/>
        </p:nvPicPr>
        <p:blipFill>
          <a:blip r:embed="rId4"/>
          <a:stretch>
            <a:fillRect/>
          </a:stretch>
        </p:blipFill>
        <p:spPr>
          <a:xfrm>
            <a:off x="6428548" y="218539"/>
            <a:ext cx="5181509" cy="3936601"/>
          </a:xfrm>
          <a:prstGeom prst="rect">
            <a:avLst/>
          </a:prstGeom>
        </p:spPr>
      </p:pic>
      <p:sp>
        <p:nvSpPr>
          <p:cNvPr id="8" name="TextBox 7">
            <a:extLst>
              <a:ext uri="{FF2B5EF4-FFF2-40B4-BE49-F238E27FC236}">
                <a16:creationId xmlns:a16="http://schemas.microsoft.com/office/drawing/2014/main" id="{E3C699CD-E5B5-4D3E-B4E8-C7208F302025}"/>
              </a:ext>
            </a:extLst>
          </p:cNvPr>
          <p:cNvSpPr txBox="1"/>
          <p:nvPr/>
        </p:nvSpPr>
        <p:spPr>
          <a:xfrm>
            <a:off x="9744743" y="218539"/>
            <a:ext cx="1828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00FF00"/>
                </a:highlight>
                <a:uLnTx/>
                <a:uFillTx/>
                <a:latin typeface="Segoe UI Light"/>
                <a:ea typeface="+mn-ea"/>
                <a:cs typeface="+mn-cs"/>
              </a:rPr>
              <a:t>AAS degree</a:t>
            </a:r>
          </a:p>
        </p:txBody>
      </p:sp>
      <p:sp>
        <p:nvSpPr>
          <p:cNvPr id="9" name="TextBox 8">
            <a:extLst>
              <a:ext uri="{FF2B5EF4-FFF2-40B4-BE49-F238E27FC236}">
                <a16:creationId xmlns:a16="http://schemas.microsoft.com/office/drawing/2014/main" id="{62425700-8DAC-44D1-8A90-B03840CE29C9}"/>
              </a:ext>
            </a:extLst>
          </p:cNvPr>
          <p:cNvSpPr txBox="1"/>
          <p:nvPr/>
        </p:nvSpPr>
        <p:spPr>
          <a:xfrm>
            <a:off x="9744743" y="4831087"/>
            <a:ext cx="1828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FFFF00"/>
                </a:highlight>
                <a:uLnTx/>
                <a:uFillTx/>
                <a:latin typeface="Segoe UI Light"/>
                <a:ea typeface="+mn-ea"/>
                <a:cs typeface="+mn-cs"/>
              </a:rPr>
              <a:t>Certificate</a:t>
            </a:r>
          </a:p>
        </p:txBody>
      </p:sp>
      <p:pic>
        <p:nvPicPr>
          <p:cNvPr id="4" name="Picture 3">
            <a:extLst>
              <a:ext uri="{FF2B5EF4-FFF2-40B4-BE49-F238E27FC236}">
                <a16:creationId xmlns:a16="http://schemas.microsoft.com/office/drawing/2014/main" id="{6BA32299-93CD-435B-A8CF-D35690630399}"/>
              </a:ext>
            </a:extLst>
          </p:cNvPr>
          <p:cNvPicPr>
            <a:picLocks noChangeAspect="1"/>
          </p:cNvPicPr>
          <p:nvPr/>
        </p:nvPicPr>
        <p:blipFill>
          <a:blip r:embed="rId5"/>
          <a:stretch>
            <a:fillRect/>
          </a:stretch>
        </p:blipFill>
        <p:spPr>
          <a:xfrm>
            <a:off x="535907" y="4429700"/>
            <a:ext cx="4848994" cy="2028250"/>
          </a:xfrm>
          <a:prstGeom prst="rect">
            <a:avLst/>
          </a:prstGeom>
        </p:spPr>
      </p:pic>
      <p:pic>
        <p:nvPicPr>
          <p:cNvPr id="6" name="Picture 5">
            <a:extLst>
              <a:ext uri="{FF2B5EF4-FFF2-40B4-BE49-F238E27FC236}">
                <a16:creationId xmlns:a16="http://schemas.microsoft.com/office/drawing/2014/main" id="{3CD07900-8E23-A7E1-7526-5A3EF5FDCE7A}"/>
              </a:ext>
            </a:extLst>
          </p:cNvPr>
          <p:cNvPicPr>
            <a:picLocks noChangeAspect="1"/>
          </p:cNvPicPr>
          <p:nvPr/>
        </p:nvPicPr>
        <p:blipFill>
          <a:blip r:embed="rId6"/>
          <a:stretch>
            <a:fillRect/>
          </a:stretch>
        </p:blipFill>
        <p:spPr>
          <a:xfrm>
            <a:off x="-1" y="218540"/>
            <a:ext cx="5597381" cy="3815578"/>
          </a:xfrm>
          <a:prstGeom prst="rect">
            <a:avLst/>
          </a:prstGeom>
        </p:spPr>
      </p:pic>
    </p:spTree>
    <p:extLst>
      <p:ext uri="{BB962C8B-B14F-4D97-AF65-F5344CB8AC3E}">
        <p14:creationId xmlns:p14="http://schemas.microsoft.com/office/powerpoint/2010/main" val="3264856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76EB-4061-918B-DF0A-AC293A18E8CD}"/>
              </a:ext>
            </a:extLst>
          </p:cNvPr>
          <p:cNvSpPr>
            <a:spLocks noGrp="1"/>
          </p:cNvSpPr>
          <p:nvPr>
            <p:ph type="title"/>
          </p:nvPr>
        </p:nvSpPr>
        <p:spPr>
          <a:xfrm>
            <a:off x="641446" y="518615"/>
            <a:ext cx="2210936" cy="2074460"/>
          </a:xfrm>
        </p:spPr>
        <p:txBody>
          <a:bodyPr/>
          <a:lstStyle/>
          <a:p>
            <a:pPr algn="ctr"/>
            <a:r>
              <a:rPr lang="en-US" dirty="0" err="1"/>
              <a:t>Hyflex</a:t>
            </a:r>
            <a:r>
              <a:rPr lang="en-US" dirty="0"/>
              <a:t> delivery</a:t>
            </a:r>
          </a:p>
        </p:txBody>
      </p:sp>
      <p:pic>
        <p:nvPicPr>
          <p:cNvPr id="3" name="Picture 2">
            <a:extLst>
              <a:ext uri="{FF2B5EF4-FFF2-40B4-BE49-F238E27FC236}">
                <a16:creationId xmlns:a16="http://schemas.microsoft.com/office/drawing/2014/main" id="{C5D7B662-1C7E-BE68-EC39-14C916DADF2F}"/>
              </a:ext>
            </a:extLst>
          </p:cNvPr>
          <p:cNvPicPr>
            <a:picLocks noChangeAspect="1"/>
          </p:cNvPicPr>
          <p:nvPr/>
        </p:nvPicPr>
        <p:blipFill>
          <a:blip r:embed="rId3"/>
          <a:stretch>
            <a:fillRect/>
          </a:stretch>
        </p:blipFill>
        <p:spPr>
          <a:xfrm>
            <a:off x="3248166" y="0"/>
            <a:ext cx="8943833" cy="5960640"/>
          </a:xfrm>
          <a:prstGeom prst="rect">
            <a:avLst/>
          </a:prstGeom>
        </p:spPr>
      </p:pic>
    </p:spTree>
    <p:extLst>
      <p:ext uri="{BB962C8B-B14F-4D97-AF65-F5344CB8AC3E}">
        <p14:creationId xmlns:p14="http://schemas.microsoft.com/office/powerpoint/2010/main" val="138156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9882F96-7E96-4C0D-9423-80CF7A195DA0}"/>
              </a:ext>
            </a:extLst>
          </p:cNvPr>
          <p:cNvGraphicFramePr>
            <a:graphicFrameLocks noGrp="1"/>
          </p:cNvGraphicFramePr>
          <p:nvPr>
            <p:ph sz="half" idx="2"/>
            <p:extLst>
              <p:ext uri="{D42A27DB-BD31-4B8C-83A1-F6EECF244321}">
                <p14:modId xmlns:p14="http://schemas.microsoft.com/office/powerpoint/2010/main" val="6766345"/>
              </p:ext>
            </p:extLst>
          </p:nvPr>
        </p:nvGraphicFramePr>
        <p:xfrm>
          <a:off x="239697" y="967667"/>
          <a:ext cx="11780667" cy="499022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C20D418E-92E4-4910-BE3F-9FED5B5B606B}"/>
              </a:ext>
            </a:extLst>
          </p:cNvPr>
          <p:cNvSpPr>
            <a:spLocks noGrp="1"/>
          </p:cNvSpPr>
          <p:nvPr>
            <p:ph type="title"/>
          </p:nvPr>
        </p:nvSpPr>
        <p:spPr/>
        <p:txBody>
          <a:bodyPr/>
          <a:lstStyle/>
          <a:p>
            <a:pPr algn="ctr"/>
            <a:r>
              <a:rPr lang="en-US" dirty="0"/>
              <a:t>Course Delivery Utilization </a:t>
            </a:r>
          </a:p>
        </p:txBody>
      </p:sp>
    </p:spTree>
    <p:extLst>
      <p:ext uri="{BB962C8B-B14F-4D97-AF65-F5344CB8AC3E}">
        <p14:creationId xmlns:p14="http://schemas.microsoft.com/office/powerpoint/2010/main" val="44800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F071604-6D52-42AC-BBF2-5DD57E85AC49}"/>
              </a:ext>
            </a:extLst>
          </p:cNvPr>
          <p:cNvGraphicFramePr>
            <a:graphicFrameLocks noGrp="1"/>
          </p:cNvGraphicFramePr>
          <p:nvPr>
            <p:ph sz="half" idx="2"/>
            <p:extLst>
              <p:ext uri="{D42A27DB-BD31-4B8C-83A1-F6EECF244321}">
                <p14:modId xmlns:p14="http://schemas.microsoft.com/office/powerpoint/2010/main" val="2084450192"/>
              </p:ext>
            </p:extLst>
          </p:nvPr>
        </p:nvGraphicFramePr>
        <p:xfrm>
          <a:off x="226695" y="1062990"/>
          <a:ext cx="11738610" cy="492632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2A00C7C0-4549-8B40-9061-C11591EF21B5}"/>
              </a:ext>
            </a:extLst>
          </p:cNvPr>
          <p:cNvSpPr>
            <a:spLocks noGrp="1"/>
          </p:cNvSpPr>
          <p:nvPr>
            <p:ph type="title"/>
          </p:nvPr>
        </p:nvSpPr>
        <p:spPr/>
        <p:txBody>
          <a:bodyPr/>
          <a:lstStyle/>
          <a:p>
            <a:pPr algn="ctr"/>
            <a:r>
              <a:rPr lang="en-US"/>
              <a:t>NDSCS Pharmacy Technician Graduates </a:t>
            </a:r>
            <a:endParaRPr lang="en-US" dirty="0"/>
          </a:p>
        </p:txBody>
      </p:sp>
    </p:spTree>
    <p:extLst>
      <p:ext uri="{BB962C8B-B14F-4D97-AF65-F5344CB8AC3E}">
        <p14:creationId xmlns:p14="http://schemas.microsoft.com/office/powerpoint/2010/main" val="2705130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D660344-D441-7A64-7172-E9CCC3B7E60A}"/>
              </a:ext>
            </a:extLst>
          </p:cNvPr>
          <p:cNvGraphicFramePr/>
          <p:nvPr>
            <p:extLst>
              <p:ext uri="{D42A27DB-BD31-4B8C-83A1-F6EECF244321}">
                <p14:modId xmlns:p14="http://schemas.microsoft.com/office/powerpoint/2010/main" val="27724467"/>
              </p:ext>
            </p:extLst>
          </p:nvPr>
        </p:nvGraphicFramePr>
        <p:xfrm>
          <a:off x="1583890" y="0"/>
          <a:ext cx="9024219" cy="6138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5800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40FA4-DC59-E748-9B1E-A3B114C291A1}"/>
              </a:ext>
            </a:extLst>
          </p:cNvPr>
          <p:cNvSpPr>
            <a:spLocks noGrp="1"/>
          </p:cNvSpPr>
          <p:nvPr>
            <p:ph type="ctrTitle"/>
          </p:nvPr>
        </p:nvSpPr>
        <p:spPr>
          <a:xfrm>
            <a:off x="1219200" y="434975"/>
            <a:ext cx="10782300" cy="771525"/>
          </a:xfrm>
        </p:spPr>
        <p:txBody>
          <a:bodyPr>
            <a:normAutofit/>
          </a:bodyPr>
          <a:lstStyle/>
          <a:p>
            <a:r>
              <a:rPr lang="en-US" sz="4000" dirty="0"/>
              <a:t>Injection Administration Training</a:t>
            </a:r>
          </a:p>
        </p:txBody>
      </p:sp>
      <p:pic>
        <p:nvPicPr>
          <p:cNvPr id="7" name="Picture 6" descr="Man receiving an needle">
            <a:extLst>
              <a:ext uri="{FF2B5EF4-FFF2-40B4-BE49-F238E27FC236}">
                <a16:creationId xmlns:a16="http://schemas.microsoft.com/office/drawing/2014/main" id="{7D7375E1-867F-4CD6-8954-26A27AEA75A1}"/>
              </a:ext>
            </a:extLst>
          </p:cNvPr>
          <p:cNvPicPr>
            <a:picLocks noChangeAspect="1"/>
          </p:cNvPicPr>
          <p:nvPr/>
        </p:nvPicPr>
        <p:blipFill>
          <a:blip r:embed="rId3"/>
          <a:stretch>
            <a:fillRect/>
          </a:stretch>
        </p:blipFill>
        <p:spPr>
          <a:xfrm>
            <a:off x="265800" y="1791725"/>
            <a:ext cx="5830200" cy="3887180"/>
          </a:xfrm>
          <a:prstGeom prst="rect">
            <a:avLst/>
          </a:prstGeom>
        </p:spPr>
      </p:pic>
    </p:spTree>
    <p:extLst>
      <p:ext uri="{BB962C8B-B14F-4D97-AF65-F5344CB8AC3E}">
        <p14:creationId xmlns:p14="http://schemas.microsoft.com/office/powerpoint/2010/main" val="2889093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8A925-DA88-26A7-6B00-A6D4E0D6E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5A36F-9512-EF4F-1E7D-A067CA2DDFA2}"/>
              </a:ext>
            </a:extLst>
          </p:cNvPr>
          <p:cNvSpPr>
            <a:spLocks noGrp="1"/>
          </p:cNvSpPr>
          <p:nvPr>
            <p:ph type="title"/>
          </p:nvPr>
        </p:nvSpPr>
        <p:spPr>
          <a:xfrm>
            <a:off x="484446" y="116958"/>
            <a:ext cx="11011046" cy="1070397"/>
          </a:xfrm>
        </p:spPr>
        <p:txBody>
          <a:bodyPr>
            <a:normAutofit/>
          </a:bodyPr>
          <a:lstStyle/>
          <a:p>
            <a:r>
              <a:rPr lang="en-US" sz="2800" dirty="0"/>
              <a:t>Changes made to improve the student learning experience:</a:t>
            </a:r>
          </a:p>
        </p:txBody>
      </p:sp>
      <p:sp>
        <p:nvSpPr>
          <p:cNvPr id="3" name="Content Placeholder 2">
            <a:extLst>
              <a:ext uri="{FF2B5EF4-FFF2-40B4-BE49-F238E27FC236}">
                <a16:creationId xmlns:a16="http://schemas.microsoft.com/office/drawing/2014/main" id="{E61A1710-1ECF-246B-FDF0-318536BD6D6F}"/>
              </a:ext>
            </a:extLst>
          </p:cNvPr>
          <p:cNvSpPr>
            <a:spLocks noGrp="1"/>
          </p:cNvSpPr>
          <p:nvPr>
            <p:ph idx="1"/>
          </p:nvPr>
        </p:nvSpPr>
        <p:spPr>
          <a:xfrm>
            <a:off x="484446" y="971551"/>
            <a:ext cx="11511936" cy="4819650"/>
          </a:xfrm>
        </p:spPr>
        <p:txBody>
          <a:bodyPr/>
          <a:lstStyle/>
          <a:p>
            <a:r>
              <a:rPr lang="en-US" sz="3200" b="1" dirty="0">
                <a:effectLst/>
                <a:latin typeface="Calibri" panose="020F0502020204030204" pitchFamily="34" charset="0"/>
                <a:ea typeface="Times New Roman" panose="02020603050405020304" pitchFamily="18" charset="0"/>
                <a:cs typeface="Calibri" panose="020F0502020204030204" pitchFamily="34" charset="0"/>
              </a:rPr>
              <a:t>Pharmacist Assisted Technician Self Instructional Modules (PATSIM) for college credit now</a:t>
            </a:r>
          </a:p>
          <a:p>
            <a:r>
              <a:rPr lang="en-US" sz="3200" b="1" dirty="0">
                <a:effectLst/>
                <a:latin typeface="Calibri" panose="020F0502020204030204" pitchFamily="34" charset="0"/>
                <a:ea typeface="Times New Roman" panose="02020603050405020304" pitchFamily="18" charset="0"/>
                <a:cs typeface="Calibri" panose="020F0502020204030204" pitchFamily="34" charset="0"/>
              </a:rPr>
              <a:t>Dual credit high school PATSIM offering</a:t>
            </a:r>
          </a:p>
          <a:p>
            <a:endParaRPr lang="en-US" dirty="0"/>
          </a:p>
        </p:txBody>
      </p:sp>
      <p:pic>
        <p:nvPicPr>
          <p:cNvPr id="10" name="Picture 9" descr="Pharmacist stocking drawer">
            <a:extLst>
              <a:ext uri="{FF2B5EF4-FFF2-40B4-BE49-F238E27FC236}">
                <a16:creationId xmlns:a16="http://schemas.microsoft.com/office/drawing/2014/main" id="{CEA9C929-EB6A-CE4D-663D-C2BA9CC04709}"/>
              </a:ext>
            </a:extLst>
          </p:cNvPr>
          <p:cNvPicPr>
            <a:picLocks noChangeAspect="1"/>
          </p:cNvPicPr>
          <p:nvPr/>
        </p:nvPicPr>
        <p:blipFill rotWithShape="1">
          <a:blip r:embed="rId3"/>
          <a:srcRect t="31517"/>
          <a:stretch/>
        </p:blipFill>
        <p:spPr>
          <a:xfrm>
            <a:off x="2489393" y="2846070"/>
            <a:ext cx="7213213" cy="3293205"/>
          </a:xfrm>
          <a:prstGeom prst="rect">
            <a:avLst/>
          </a:prstGeom>
        </p:spPr>
      </p:pic>
    </p:spTree>
    <p:extLst>
      <p:ext uri="{BB962C8B-B14F-4D97-AF65-F5344CB8AC3E}">
        <p14:creationId xmlns:p14="http://schemas.microsoft.com/office/powerpoint/2010/main" val="3146446288"/>
      </p:ext>
    </p:extLst>
  </p:cSld>
  <p:clrMapOvr>
    <a:masterClrMapping/>
  </p:clrMapOvr>
</p:sld>
</file>

<file path=ppt/theme/theme1.xml><?xml version="1.0" encoding="utf-8"?>
<a:theme xmlns:a="http://schemas.openxmlformats.org/drawingml/2006/main" name="Office Theme">
  <a:themeElements>
    <a:clrScheme name="NDSCS Brand">
      <a:dk1>
        <a:srgbClr val="000000"/>
      </a:dk1>
      <a:lt1>
        <a:srgbClr val="FFFFFF"/>
      </a:lt1>
      <a:dk2>
        <a:srgbClr val="CC0033"/>
      </a:dk2>
      <a:lt2>
        <a:srgbClr val="444444"/>
      </a:lt2>
      <a:accent1>
        <a:srgbClr val="891D30"/>
      </a:accent1>
      <a:accent2>
        <a:srgbClr val="FFAB33"/>
      </a:accent2>
      <a:accent3>
        <a:srgbClr val="02B3D3"/>
      </a:accent3>
      <a:accent4>
        <a:srgbClr val="8BA33E"/>
      </a:accent4>
      <a:accent5>
        <a:srgbClr val="BBBBBB"/>
      </a:accent5>
      <a:accent6>
        <a:srgbClr val="D3D3D3"/>
      </a:accent6>
      <a:hlink>
        <a:srgbClr val="FFFFFF"/>
      </a:hlink>
      <a:folHlink>
        <a:srgbClr val="FFFFF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72965D8-9C19-4E48-8421-5D6B21FC44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743C61-8CA7-48FF-B2A3-6055DA854CF6}">
  <ds:schemaRefs>
    <ds:schemaRef ds:uri="http://schemas.microsoft.com/sharepoint/v3/contenttype/forms"/>
  </ds:schemaRefs>
</ds:datastoreItem>
</file>

<file path=customXml/itemProps3.xml><?xml version="1.0" encoding="utf-8"?>
<ds:datastoreItem xmlns:ds="http://schemas.openxmlformats.org/officeDocument/2006/customXml" ds:itemID="{D726A944-A9F4-4295-9B5E-C397EB1318B9}">
  <ds:schemaRefs>
    <ds:schemaRef ds:uri="http://purl.org/dc/elements/1.1/"/>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784</Words>
  <Application>Microsoft Office PowerPoint</Application>
  <PresentationFormat>Widescreen</PresentationFormat>
  <Paragraphs>63</Paragraphs>
  <Slides>13</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Arial</vt:lpstr>
      <vt:lpstr>Calibri</vt:lpstr>
      <vt:lpstr>Century Gothic</vt:lpstr>
      <vt:lpstr>Courier New</vt:lpstr>
      <vt:lpstr>Gill Sans MT</vt:lpstr>
      <vt:lpstr>Helvetica Neue</vt:lpstr>
      <vt:lpstr>Noto Serif</vt:lpstr>
      <vt:lpstr>Open Sans</vt:lpstr>
      <vt:lpstr>Poppins</vt:lpstr>
      <vt:lpstr>Roboto Slab</vt:lpstr>
      <vt:lpstr>Segoe UI Light</vt:lpstr>
      <vt:lpstr>Speak Pro</vt:lpstr>
      <vt:lpstr>Office Theme</vt:lpstr>
      <vt:lpstr>NDSCS UPDATE</vt:lpstr>
      <vt:lpstr>Pharmacy Technician program:</vt:lpstr>
      <vt:lpstr>PowerPoint Presentation</vt:lpstr>
      <vt:lpstr>Hyflex delivery</vt:lpstr>
      <vt:lpstr>Course Delivery Utilization </vt:lpstr>
      <vt:lpstr>NDSCS Pharmacy Technician Graduates </vt:lpstr>
      <vt:lpstr>PowerPoint Presentation</vt:lpstr>
      <vt:lpstr>Injection Administration Training</vt:lpstr>
      <vt:lpstr>Changes made to improve the student learning experience:</vt:lpstr>
      <vt:lpstr>PowerPoint Presentation</vt:lpstr>
      <vt:lpstr>PowerPoint Presentation</vt:lpstr>
      <vt:lpstr>ND Career Builders</vt:lpstr>
      <vt:lpstr>Melissa Krava Pharmacy Technician Program Director melissa.krava@ndscs.edu 701-671-2114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NDSCS UPDATE</dc:title>
  <dc:creator/>
  <cp:lastModifiedBy/>
  <cp:revision>2</cp:revision>
  <dcterms:created xsi:type="dcterms:W3CDTF">2020-09-17T15:29:58Z</dcterms:created>
  <dcterms:modified xsi:type="dcterms:W3CDTF">2024-04-17T18:01:46Z</dcterms:modified>
</cp:coreProperties>
</file>